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14.jpeg" ContentType="image/jpeg"/>
  <Override PartName="/ppt/notesSlides/notesSlide2.xml" ContentType="application/vnd.openxmlformats-officedocument.presentationml.notesSlide+xml"/>
  <Override PartName="/ppt/media/image15.jpeg" ContentType="image/jpeg"/>
  <Override PartName="/ppt/media/image16.jpeg" ContentType="image/jpeg"/>
  <Override PartName="/ppt/notesSlides/notesSlide3.xml" ContentType="application/vnd.openxmlformats-officedocument.presentationml.notesSlide+xml"/>
  <Override PartName="/ppt/media/image17.jpeg" ContentType="image/jpeg"/>
  <Override PartName="/ppt/notesSlides/notesSlide4.xml" ContentType="application/vnd.openxmlformats-officedocument.presentationml.notesSlide+xml"/>
  <Override PartName="/ppt/media/image18.jpeg" ContentType="image/jpeg"/>
  <Override PartName="/ppt/notesSlides/notesSlide5.xml" ContentType="application/vnd.openxmlformats-officedocument.presentationml.notesSlide+xml"/>
  <Override PartName="/ppt/media/image19.jpeg" ContentType="image/jpeg"/>
  <Override PartName="/ppt/notesSlides/notesSlide6.xml" ContentType="application/vnd.openxmlformats-officedocument.presentationml.notesSlide+xml"/>
  <Override PartName="/ppt/media/image20.jpeg" ContentType="image/jpeg"/>
  <Override PartName="/ppt/media/image21.jpeg" ContentType="image/jpeg"/>
  <Override PartName="/ppt/media/image22.jpeg" ContentType="image/jpeg"/>
  <Override PartName="/ppt/media/image23.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4.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5.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notesSlides/notesSlide19.xml" ContentType="application/vnd.openxmlformats-officedocument.presentationml.notesSlide+xml"/>
  <Override PartName="/ppt/media/image41.jpeg" ContentType="image/jpeg"/>
  <Override PartName="/ppt/notesSlides/notesSlide20.xml" ContentType="application/vnd.openxmlformats-officedocument.presentationml.notesSlide+xml"/>
  <Override PartName="/ppt/media/image42.jpeg" ContentType="image/jpeg"/>
  <Override PartName="/ppt/media/image43.jpeg" ContentType="image/jpeg"/>
  <Override PartName="/ppt/notesSlides/notesSlide21.xml" ContentType="application/vnd.openxmlformats-officedocument.presentationml.notesSlide+xml"/>
  <Override PartName="/ppt/media/image44.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45.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46.jpeg" ContentType="image/jpeg"/>
  <Override PartName="/ppt/notesSlides/notesSlide26.xml" ContentType="application/vnd.openxmlformats-officedocument.presentationml.notesSlide+xml"/>
  <Override PartName="/ppt/media/image47.jpeg" ContentType="image/jpeg"/>
  <Override PartName="/ppt/notesSlides/notesSlide27.xml" ContentType="application/vnd.openxmlformats-officedocument.presentationml.notesSlide+xml"/>
  <Override PartName="/ppt/media/image48.jpe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49.jpe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50.jpeg" ContentType="image/jpeg"/>
  <Override PartName="/ppt/notesSlides/notesSlide34.xml" ContentType="application/vnd.openxmlformats-officedocument.presentationml.notesSlide+xml"/>
  <Override PartName="/ppt/media/image51.jpeg" ContentType="image/jpeg"/>
  <Override PartName="/ppt/media/image52.jpeg" ContentType="image/jpeg"/>
  <Override PartName="/ppt/notesSlides/notesSlide35.xml" ContentType="application/vnd.openxmlformats-officedocument.presentationml.notesSlide+xml"/>
  <Override PartName="/ppt/media/image53.jpeg" ContentType="image/jpeg"/>
  <Override PartName="/ppt/notesSlides/notesSlide36.xml" ContentType="application/vnd.openxmlformats-officedocument.presentationml.notesSlide+xml"/>
  <Override PartName="/ppt/media/image54.jpe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55.jpeg" ContentType="image/jpeg"/>
  <Override PartName="/ppt/notesSlides/notesSlide40.xml" ContentType="application/vnd.openxmlformats-officedocument.presentationml.notesSlide+xml"/>
  <Override PartName="/ppt/media/image56.jpeg" ContentType="image/jpeg"/>
  <Override PartName="/ppt/notesSlides/notesSlide41.xml" ContentType="application/vnd.openxmlformats-officedocument.presentationml.notesSlide+xml"/>
  <Override PartName="/ppt/media/image57.jpeg" ContentType="image/jpeg"/>
  <Override PartName="/ppt/notesSlides/notesSlide42.xml" ContentType="application/vnd.openxmlformats-officedocument.presentationml.notesSlide+xml"/>
  <Override PartName="/ppt/media/image58.jpeg" ContentType="image/jpeg"/>
  <Override PartName="/ppt/notesSlides/notesSlide43.xml" ContentType="application/vnd.openxmlformats-officedocument.presentationml.notesSlide+xml"/>
  <Override PartName="/ppt/media/image59.jpeg" ContentType="image/jpeg"/>
  <Override PartName="/ppt/notesSlides/notesSlide44.xml" ContentType="application/vnd.openxmlformats-officedocument.presentationml.notesSlide+xml"/>
  <Override PartName="/ppt/media/image60.jpeg" ContentType="image/jpeg"/>
  <Override PartName="/ppt/notesSlides/notesSlide45.xml" ContentType="application/vnd.openxmlformats-officedocument.presentationml.notesSlide+xml"/>
  <Override PartName="/ppt/media/image61.jpeg" ContentType="image/jpeg"/>
  <Override PartName="/ppt/notesSlides/notesSlide46.xml" ContentType="application/vnd.openxmlformats-officedocument.presentationml.notesSlide+xml"/>
  <Override PartName="/ppt/media/image62.jpeg" ContentType="image/jpeg"/>
  <Override PartName="/ppt/media/image63.jpeg" ContentType="image/jpeg"/>
  <Override PartName="/ppt/media/image64.jpeg" ContentType="image/jpeg"/>
  <Override PartName="/ppt/notesSlides/notesSlide47.xml" ContentType="application/vnd.openxmlformats-officedocument.presentationml.notesSlide+xml"/>
  <Override PartName="/ppt/media/image65.jpeg" ContentType="image/jpeg"/>
  <Override PartName="/ppt/charts/chart2.xml" ContentType="application/vnd.openxmlformats-officedocument.drawingml.chart+xml"/>
  <Override PartName="/ppt/media/image66.jpeg" ContentType="image/jpeg"/>
  <Override PartName="/ppt/media/image67.jpeg" ContentType="image/jpeg"/>
  <Override PartName="/ppt/media/image68.jpeg" ContentType="image/jpe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media/image69.jpeg" ContentType="image/jpeg"/>
  <Override PartName="/ppt/media/image70.jpeg" ContentType="image/jpeg"/>
  <Override PartName="/ppt/notesSlides/notesSlide51.xml" ContentType="application/vnd.openxmlformats-officedocument.presentationml.notesSlide+xml"/>
  <Override PartName="/ppt/notesSlides/notesSlide5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E2E4"/>
          </a:solidFill>
        </a:fill>
      </a:tcStyle>
    </a:wholeTbl>
    <a:band2H>
      <a:tcTxStyle b="def" i="def"/>
      <a:tcStyle>
        <a:tcBdr/>
        <a:fill>
          <a:solidFill>
            <a:srgbClr val="EBF1F2"/>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1DDCB"/>
          </a:solidFill>
        </a:fill>
      </a:tcStyle>
    </a:wholeTbl>
    <a:band2H>
      <a:tcTxStyle b="def" i="def"/>
      <a:tcStyle>
        <a:tcBdr/>
        <a:fill>
          <a:solidFill>
            <a:srgbClr val="F8EFE7"/>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3D7"/>
          </a:solidFill>
        </a:fill>
      </a:tcStyle>
    </a:wholeTbl>
    <a:band2H>
      <a:tcTxStyle b="def" i="def"/>
      <a:tcStyle>
        <a:tcBdr/>
        <a:fill>
          <a:solidFill>
            <a:srgbClr val="E9EAEC"/>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Light"/>
          <a:ea typeface="Gill Sans Light"/>
          <a:cs typeface="Gill Sans Light"/>
        </a:font>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535353"/>
      </a:tcTxStyle>
      <a:tcStyle>
        <a:tcBdr>
          <a:left>
            <a:ln w="12700" cap="flat">
              <a:noFill/>
              <a:miter lim="400000"/>
            </a:ln>
          </a:left>
          <a:right>
            <a:ln w="12700" cap="flat">
              <a:noFill/>
              <a:miter lim="400000"/>
            </a:ln>
          </a:right>
          <a:top>
            <a:ln w="50800" cap="flat">
              <a:solidFill>
                <a:srgbClr val="535353"/>
              </a:solidFill>
              <a:prstDash val="solid"/>
              <a:round/>
            </a:ln>
          </a:top>
          <a:bottom>
            <a:ln w="25400" cap="flat">
              <a:solidFill>
                <a:srgbClr val="535353"/>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535353"/>
              </a:solidFill>
              <a:prstDash val="solid"/>
              <a:round/>
            </a:ln>
          </a:top>
          <a:bottom>
            <a:ln w="25400" cap="flat">
              <a:solidFill>
                <a:srgbClr val="53535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b="def" i="def"/>
      <a:tcStyle>
        <a:tcBdr/>
        <a:fill>
          <a:solidFill>
            <a:srgbClr val="E9E9E9"/>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firstRow>
  </a:tblStyle>
  <a:tblStyle styleId="{2708684C-4D16-4618-839F-0558EEFCDFE6}" styleName="">
    <a:tblBg/>
    <a:wholeTbl>
      <a:tcTxStyle b="off" i="off">
        <a:font>
          <a:latin typeface="Gill Sans Light"/>
          <a:ea typeface="Gill Sans Light"/>
          <a:cs typeface="Gill Sans Light"/>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solidFill>
            <a:srgbClr val="535353">
              <a:alpha val="20000"/>
            </a:srgbClr>
          </a:solidFill>
        </a:fill>
      </a:tcStyle>
    </a:wholeTbl>
    <a:band2H>
      <a:tcTxStyle b="def" i="def"/>
      <a:tcStyle>
        <a:tcBdr/>
        <a:fill>
          <a:solidFill>
            <a:srgbClr val="FFFFFF"/>
          </a:solidFill>
        </a:fill>
      </a:tcStyle>
    </a:band2H>
    <a:firstCol>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solidFill>
            <a:srgbClr val="535353">
              <a:alpha val="20000"/>
            </a:srgbClr>
          </a:solidFill>
        </a:fill>
      </a:tcStyle>
    </a:firstCol>
    <a:lastRow>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508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noFill/>
        </a:fill>
      </a:tcStyle>
    </a:lastRow>
    <a:firstRow>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254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Column2</c:v>
                </c:pt>
              </c:strCache>
            </c:strRef>
          </c:tx>
          <c:spPr>
            <a:solidFill>
              <a:srgbClr val="4F81BD"/>
            </a:solidFill>
            <a:ln w="19050" cap="flat">
              <a:solidFill>
                <a:srgbClr val="FFFFFF"/>
              </a:solidFill>
              <a:prstDash val="solid"/>
              <a:round/>
            </a:ln>
            <a:effectLst/>
          </c:spPr>
          <c:explosion val="0"/>
          <c:dPt>
            <c:idx val="0"/>
            <c:explosion val="0"/>
            <c:spPr>
              <a:solidFill>
                <a:srgbClr val="4F81BD"/>
              </a:solidFill>
              <a:ln w="19050" cap="flat">
                <a:solidFill>
                  <a:srgbClr val="FFFFFF"/>
                </a:solidFill>
                <a:prstDash val="solid"/>
                <a:round/>
              </a:ln>
              <a:effectLst/>
            </c:spPr>
          </c:dPt>
          <c:dPt>
            <c:idx val="1"/>
            <c:explosion val="0"/>
            <c:spPr>
              <a:solidFill>
                <a:srgbClr val="C0504D"/>
              </a:solidFill>
              <a:ln w="19050" cap="flat">
                <a:solidFill>
                  <a:srgbClr val="FFFFFF"/>
                </a:solidFill>
                <a:prstDash val="solid"/>
                <a:round/>
              </a:ln>
              <a:effectLst/>
            </c:spPr>
          </c:dPt>
          <c:dPt>
            <c:idx val="2"/>
            <c:explosion val="0"/>
            <c:spPr>
              <a:solidFill>
                <a:srgbClr val="9BBB59"/>
              </a:solidFill>
              <a:ln w="19050" cap="flat">
                <a:solidFill>
                  <a:srgbClr val="FFFFFF"/>
                </a:solidFill>
                <a:prstDash val="solid"/>
                <a:round/>
              </a:ln>
              <a:effectLst/>
            </c:spPr>
          </c:dPt>
          <c:dPt>
            <c:idx val="3"/>
            <c:explosion val="0"/>
            <c:spPr>
              <a:solidFill>
                <a:srgbClr val="8064A2"/>
              </a:solidFill>
              <a:ln w="19050" cap="flat">
                <a:solidFill>
                  <a:srgbClr val="FFFFFF"/>
                </a:solidFill>
                <a:prstDash val="solid"/>
                <a:round/>
              </a:ln>
              <a:effectLst/>
            </c:spPr>
          </c:dPt>
          <c:dPt>
            <c:idx val="4"/>
            <c:explosion val="0"/>
            <c:spPr>
              <a:solidFill>
                <a:srgbClr val="4BACC6"/>
              </a:solidFill>
              <a:ln w="19050" cap="flat">
                <a:solidFill>
                  <a:srgbClr val="FFFFFF"/>
                </a:solidFill>
                <a:prstDash val="solid"/>
                <a:round/>
              </a:ln>
              <a:effectLst/>
            </c:spPr>
          </c:dPt>
          <c:dLbls>
            <c:dLbl>
              <c:idx val="0"/>
              <c:numFmt formatCode="0" sourceLinked="0"/>
              <c:txPr>
                <a:bodyPr/>
                <a:lstStyle/>
                <a:p>
                  <a:pPr>
                    <a:defRPr b="0" i="0" strike="noStrike" sz="1400" u="none">
                      <a:solidFill>
                        <a:srgbClr val="000000"/>
                      </a:solidFill>
                      <a:latin typeface="Calibri"/>
                    </a:defRPr>
                  </a:pPr>
                </a:p>
              </c:txPr>
              <c:dLblPos val="inEnd"/>
              <c:showLegendKey val="0"/>
              <c:showVal val="0"/>
              <c:showCatName val="0"/>
              <c:showSerName val="0"/>
              <c:showPercent val="0"/>
              <c:showBubbleSize val="0"/>
            </c:dLbl>
            <c:dLbl>
              <c:idx val="1"/>
              <c:numFmt formatCode="0" sourceLinked="0"/>
              <c:txPr>
                <a:bodyPr/>
                <a:lstStyle/>
                <a:p>
                  <a:pPr>
                    <a:defRPr b="0" i="0" strike="noStrike" sz="1400" u="none">
                      <a:solidFill>
                        <a:srgbClr val="000000"/>
                      </a:solidFill>
                      <a:latin typeface="Calibri"/>
                    </a:defRPr>
                  </a:pPr>
                </a:p>
              </c:txPr>
              <c:dLblPos val="inEnd"/>
              <c:showLegendKey val="0"/>
              <c:showVal val="0"/>
              <c:showCatName val="0"/>
              <c:showSerName val="0"/>
              <c:showPercent val="0"/>
              <c:showBubbleSize val="0"/>
            </c:dLbl>
            <c:dLbl>
              <c:idx val="2"/>
              <c:numFmt formatCode="0" sourceLinked="0"/>
              <c:txPr>
                <a:bodyPr/>
                <a:lstStyle/>
                <a:p>
                  <a:pPr>
                    <a:defRPr b="0" i="0" strike="noStrike" sz="1400" u="none">
                      <a:solidFill>
                        <a:srgbClr val="000000"/>
                      </a:solidFill>
                      <a:latin typeface="Calibri"/>
                    </a:defRPr>
                  </a:pPr>
                </a:p>
              </c:txPr>
              <c:dLblPos val="inEnd"/>
              <c:showLegendKey val="0"/>
              <c:showVal val="0"/>
              <c:showCatName val="0"/>
              <c:showSerName val="0"/>
              <c:showPercent val="0"/>
              <c:showBubbleSize val="0"/>
            </c:dLbl>
            <c:dLbl>
              <c:idx val="3"/>
              <c:numFmt formatCode="0" sourceLinked="0"/>
              <c:txPr>
                <a:bodyPr/>
                <a:lstStyle/>
                <a:p>
                  <a:pPr>
                    <a:defRPr b="0" i="0" strike="noStrike" sz="1400" u="none">
                      <a:solidFill>
                        <a:srgbClr val="000000"/>
                      </a:solidFill>
                      <a:latin typeface="Calibri"/>
                    </a:defRPr>
                  </a:pPr>
                </a:p>
              </c:txPr>
              <c:dLblPos val="inEnd"/>
              <c:showLegendKey val="0"/>
              <c:showVal val="0"/>
              <c:showCatName val="0"/>
              <c:showSerName val="0"/>
              <c:showPercent val="0"/>
              <c:showBubbleSize val="0"/>
            </c:dLbl>
            <c:dLbl>
              <c:idx val="4"/>
              <c:numFmt formatCode="0" sourceLinked="0"/>
              <c:txPr>
                <a:bodyPr/>
                <a:lstStyle/>
                <a:p>
                  <a:pPr>
                    <a:defRPr b="0" i="0" strike="noStrike" sz="1400" u="none">
                      <a:solidFill>
                        <a:srgbClr val="000000"/>
                      </a:solidFill>
                      <a:latin typeface="Calibri"/>
                    </a:defRPr>
                  </a:pPr>
                </a:p>
              </c:txPr>
              <c:dLblPos val="inEnd"/>
              <c:showLegendKey val="0"/>
              <c:showVal val="0"/>
              <c:showCatName val="0"/>
              <c:showSerName val="0"/>
              <c:showPercent val="0"/>
              <c:showBubbleSize val="0"/>
            </c:dLbl>
            <c:numFmt formatCode="0" sourceLinked="0"/>
            <c:txPr>
              <a:bodyPr/>
              <a:lstStyle/>
              <a:p>
                <a:pPr>
                  <a:defRPr b="0" i="0" strike="noStrike" sz="1400" u="none">
                    <a:solidFill>
                      <a:srgbClr val="000000"/>
                    </a:solidFill>
                    <a:latin typeface="Calibri"/>
                  </a:defRPr>
                </a:pPr>
              </a:p>
            </c:txPr>
            <c:dLblPos val="inEnd"/>
            <c:showLegendKey val="0"/>
            <c:showVal val="0"/>
            <c:showCatName val="0"/>
            <c:showSerName val="0"/>
            <c:showPercent val="0"/>
            <c:showBubbleSize val="0"/>
            <c:showLeaderLines val="1"/>
            <c:leaderLines>
              <c:spPr>
                <a:noFill/>
                <a:ln w="6350" cap="flat">
                  <a:solidFill>
                    <a:srgbClr val="000000"/>
                  </a:solidFill>
                  <a:prstDash val="solid"/>
                  <a:miter lim="400000"/>
                </a:ln>
                <a:effectLst/>
              </c:spPr>
            </c:leaderLines>
          </c:dLbls>
          <c:cat>
            <c:strRef>
              <c:f>Sheet1!$B$1:$F$1</c:f>
              <c:strCache>
                <c:ptCount val="0"/>
              </c:strCache>
            </c:strRef>
          </c:cat>
          <c:val>
            <c:numRef>
              <c:f>Sheet1!$B$2:$F$2</c:f>
              <c:numCache>
                <c:ptCount val="5"/>
                <c:pt idx="0">
                  <c:v>1.000000</c:v>
                </c:pt>
                <c:pt idx="1">
                  <c:v>1.000000</c:v>
                </c:pt>
                <c:pt idx="2">
                  <c:v>1.000000</c:v>
                </c:pt>
                <c:pt idx="3">
                  <c:v>1.000000</c:v>
                </c:pt>
                <c:pt idx="4">
                  <c:v>1.000000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1" i="0" strike="noStrike" sz="2600" u="none">
                <a:solidFill>
                  <a:srgbClr val="D9D9D9"/>
                </a:solidFill>
                <a:latin typeface="Calibri"/>
              </a:defRPr>
            </a:pPr>
            <a:r>
              <a:rPr b="1" i="0" strike="noStrike" sz="2600" u="none">
                <a:solidFill>
                  <a:srgbClr val="D9D9D9"/>
                </a:solidFill>
                <a:latin typeface="Calibri"/>
              </a:rPr>
              <a:t>Światowa sprzedaż ASEA </a:t>
            </a:r>
          </a:p>
        </c:rich>
      </c:tx>
      <c:layout>
        <c:manualLayout>
          <c:xMode val="edge"/>
          <c:yMode val="edge"/>
          <c:x val="0.326815"/>
          <c:y val="0"/>
          <c:w val="0.346369"/>
          <c:h val="0.118515"/>
        </c:manualLayout>
      </c:layout>
      <c:overlay val="1"/>
      <c:spPr>
        <a:noFill/>
        <a:effectLst/>
      </c:spPr>
    </c:title>
    <c:autoTitleDeleted val="1"/>
    <c:plotArea>
      <c:layout>
        <c:manualLayout>
          <c:layoutTarget val="inner"/>
          <c:xMode val="edge"/>
          <c:yMode val="edge"/>
          <c:x val="0.020186"/>
          <c:y val="0.118515"/>
          <c:w val="0.974814"/>
          <c:h val="0.806787"/>
        </c:manualLayout>
      </c:layout>
      <c:lineChart>
        <c:grouping val="standard"/>
        <c:varyColors val="0"/>
        <c:ser>
          <c:idx val="0"/>
          <c:order val="0"/>
          <c:tx>
            <c:strRef>
              <c:f>Sheet1!$B$1</c:f>
              <c:strCache>
                <c:ptCount val="1"/>
                <c:pt idx="0">
                  <c:v>Series1</c:v>
                </c:pt>
              </c:strCache>
            </c:strRef>
          </c:tx>
          <c:spPr>
            <a:noFill/>
            <a:ln w="22225" cap="rnd">
              <a:solidFill>
                <a:srgbClr val="5089BC"/>
              </a:solidFill>
              <a:prstDash val="solid"/>
              <a:round/>
            </a:ln>
            <a:effectLst/>
          </c:spPr>
          <c:marker>
            <c:symbol val="none"/>
            <c:size val="4"/>
            <c:spPr>
              <a:solidFill>
                <a:srgbClr val="000000">
                  <a:alpha val="0"/>
                </a:srgbClr>
              </a:solidFill>
              <a:ln w="22225" cap="rnd">
                <a:solidFill>
                  <a:srgbClr val="5089BC"/>
                </a:solidFill>
                <a:prstDash val="solid"/>
                <a:round/>
              </a:ln>
              <a:effectLst/>
            </c:spPr>
          </c:marker>
          <c:dLbls>
            <c:numFmt formatCode="0" sourceLinked="0"/>
            <c:txPr>
              <a:bodyPr/>
              <a:lstStyle/>
              <a:p>
                <a:pPr>
                  <a:defRPr b="0" i="0" strike="noStrike" sz="1000" u="none">
                    <a:solidFill>
                      <a:srgbClr val="535353"/>
                    </a:solidFill>
                    <a:latin typeface="Gill Sans Light"/>
                  </a:defRPr>
                </a:pPr>
              </a:p>
            </c:txPr>
            <c:dLblPos val="t"/>
            <c:showLegendKey val="0"/>
            <c:showVal val="0"/>
            <c:showCatName val="0"/>
            <c:showSerName val="0"/>
            <c:showPercent val="0"/>
            <c:showBubbleSize val="0"/>
            <c:showLeaderLines val="0"/>
          </c:dLbls>
          <c:cat>
            <c:strRef>
              <c:f>Sheet1!$A$2:$A$11</c:f>
              <c:strCache>
                <c:ptCount val="10"/>
                <c:pt idx="0">
                  <c:v>2011</c:v>
                </c:pt>
                <c:pt idx="1">
                  <c:v>2012</c:v>
                </c:pt>
                <c:pt idx="2">
                  <c:v>2013</c:v>
                </c:pt>
                <c:pt idx="3">
                  <c:v>2014</c:v>
                </c:pt>
                <c:pt idx="4">
                  <c:v>2015</c:v>
                </c:pt>
                <c:pt idx="5">
                  <c:v>2016</c:v>
                </c:pt>
                <c:pt idx="6">
                  <c:v>2017</c:v>
                </c:pt>
                <c:pt idx="7">
                  <c:v>2018</c:v>
                </c:pt>
                <c:pt idx="8">
                  <c:v>2019</c:v>
                </c:pt>
                <c:pt idx="9">
                  <c:v>2020</c:v>
                </c:pt>
              </c:strCache>
            </c:strRef>
          </c:cat>
          <c:val>
            <c:numRef>
              <c:f>Sheet1!$B$2:$B$11</c:f>
              <c:numCache>
                <c:ptCount val="10"/>
                <c:pt idx="0">
                  <c:v>24500000.000000</c:v>
                </c:pt>
                <c:pt idx="1">
                  <c:v>49500000.000000</c:v>
                </c:pt>
                <c:pt idx="2">
                  <c:v>56500000.000000</c:v>
                </c:pt>
                <c:pt idx="3">
                  <c:v>70000000.000000</c:v>
                </c:pt>
                <c:pt idx="4">
                  <c:v>75000000.000000</c:v>
                </c:pt>
                <c:pt idx="5">
                  <c:v>75600000.000000</c:v>
                </c:pt>
                <c:pt idx="6">
                  <c:v>81000000.000000</c:v>
                </c:pt>
                <c:pt idx="7">
                  <c:v>110000000.000000</c:v>
                </c:pt>
                <c:pt idx="8">
                  <c:v>160000000.000000</c:v>
                </c:pt>
                <c:pt idx="9">
                  <c:v>210000000.000000</c:v>
                </c:pt>
              </c:numCache>
            </c:numRef>
          </c:val>
          <c:smooth val="0"/>
        </c:ser>
        <c:ser>
          <c:idx val="1"/>
          <c:order val="1"/>
          <c:tx>
            <c:strRef>
              <c:f>Sheet1!$C$1</c:f>
              <c:strCache>
                <c:ptCount val="1"/>
                <c:pt idx="0">
                  <c:v>Series2</c:v>
                </c:pt>
              </c:strCache>
            </c:strRef>
          </c:tx>
          <c:spPr>
            <a:noFill/>
            <a:ln w="34925" cap="rnd">
              <a:solidFill>
                <a:srgbClr val="96B8E0"/>
              </a:solidFill>
              <a:prstDash val="solid"/>
              <a:round/>
            </a:ln>
            <a:effectLst/>
          </c:spPr>
          <c:marker>
            <c:symbol val="none"/>
            <c:size val="5"/>
            <c:spPr>
              <a:solidFill>
                <a:srgbClr val="000000">
                  <a:alpha val="0"/>
                </a:srgbClr>
              </a:solidFill>
              <a:ln w="34925" cap="rnd">
                <a:solidFill>
                  <a:srgbClr val="96B8E0"/>
                </a:solidFill>
                <a:prstDash val="solid"/>
                <a:round/>
              </a:ln>
              <a:effectLst/>
            </c:spPr>
          </c:marker>
          <c:dLbls>
            <c:numFmt formatCode="0" sourceLinked="0"/>
            <c:txPr>
              <a:bodyPr/>
              <a:lstStyle/>
              <a:p>
                <a:pPr>
                  <a:defRPr b="0" i="0" strike="noStrike" sz="1000" u="none">
                    <a:solidFill>
                      <a:srgbClr val="535353"/>
                    </a:solidFill>
                    <a:latin typeface="Gill Sans Light"/>
                  </a:defRPr>
                </a:pPr>
              </a:p>
            </c:txPr>
            <c:dLblPos val="t"/>
            <c:showLegendKey val="0"/>
            <c:showVal val="0"/>
            <c:showCatName val="0"/>
            <c:showSerName val="0"/>
            <c:showPercent val="0"/>
            <c:showBubbleSize val="0"/>
            <c:showLeaderLines val="0"/>
          </c:dLbls>
          <c:cat>
            <c:strRef>
              <c:f>Sheet1!$A$2:$A$11</c:f>
              <c:strCache>
                <c:ptCount val="10"/>
                <c:pt idx="0">
                  <c:v>2011</c:v>
                </c:pt>
                <c:pt idx="1">
                  <c:v>2012</c:v>
                </c:pt>
                <c:pt idx="2">
                  <c:v>2013</c:v>
                </c:pt>
                <c:pt idx="3">
                  <c:v>2014</c:v>
                </c:pt>
                <c:pt idx="4">
                  <c:v>2015</c:v>
                </c:pt>
                <c:pt idx="5">
                  <c:v>2016</c:v>
                </c:pt>
                <c:pt idx="6">
                  <c:v>2017</c:v>
                </c:pt>
                <c:pt idx="7">
                  <c:v>2018</c:v>
                </c:pt>
                <c:pt idx="8">
                  <c:v>2019</c:v>
                </c:pt>
                <c:pt idx="9">
                  <c:v>2020</c:v>
                </c:pt>
              </c:strCache>
            </c:strRef>
          </c:cat>
          <c:val>
            <c:numRef>
              <c:f>Sheet1!$C$2:$C$11</c:f>
              <c:numCache>
                <c:ptCount val="10"/>
                <c:pt idx="0">
                  <c:v>24500000.000000</c:v>
                </c:pt>
                <c:pt idx="1">
                  <c:v>49500000.000000</c:v>
                </c:pt>
                <c:pt idx="2">
                  <c:v>56500000.000000</c:v>
                </c:pt>
                <c:pt idx="3">
                  <c:v>70000000.000000</c:v>
                </c:pt>
                <c:pt idx="4">
                  <c:v>75000000.000000</c:v>
                </c:pt>
                <c:pt idx="5">
                  <c:v>75600000.000000</c:v>
                </c:pt>
                <c:pt idx="6">
                  <c:v>81000000.000000</c:v>
                </c:pt>
                <c:pt idx="7">
                  <c:v>110000000.000000</c:v>
                </c:pt>
                <c:pt idx="8">
                  <c:v>160000000.000000</c:v>
                </c:pt>
                <c:pt idx="9">
                  <c:v>210000000.000000</c:v>
                </c:pt>
              </c:numCache>
            </c:numRef>
          </c:val>
          <c:smooth val="0"/>
        </c:ser>
        <c:marker val="1"/>
        <c:axId val="2094734552"/>
        <c:axId val="2094734553"/>
      </c:lineChart>
      <c:catAx>
        <c:axId val="2094734552"/>
        <c:scaling>
          <c:orientation val="minMax"/>
        </c:scaling>
        <c:delete val="0"/>
        <c:axPos val="b"/>
        <c:majorGridlines>
          <c:spPr>
            <a:ln w="12700" cap="flat">
              <a:solidFill>
                <a:srgbClr val="4D4D4D"/>
              </a:solidFill>
              <a:prstDash val="solid"/>
              <a:round/>
            </a:ln>
          </c:spPr>
        </c:majorGridlines>
        <c:numFmt formatCode="General" sourceLinked="0"/>
        <c:majorTickMark val="none"/>
        <c:minorTickMark val="none"/>
        <c:tickLblPos val="low"/>
        <c:spPr>
          <a:ln w="12700" cap="flat">
            <a:noFill/>
            <a:prstDash val="solid"/>
            <a:round/>
          </a:ln>
        </c:spPr>
        <c:txPr>
          <a:bodyPr rot="0"/>
          <a:lstStyle/>
          <a:p>
            <a:pPr>
              <a:defRPr b="0" i="0" strike="noStrike" sz="1600" u="none">
                <a:solidFill>
                  <a:srgbClr val="BFBFBF"/>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4D4D4D"/>
              </a:solidFill>
              <a:prstDash val="solid"/>
              <a:round/>
            </a:ln>
          </c:spPr>
        </c:majorGridlines>
        <c:numFmt formatCode="&quot; &quot;#,##0&quot; &quot;;&quot; '(&quot;#,##0);&quot; '-&quot;??&quot; &quot;" sourceLinked="0"/>
        <c:majorTickMark val="none"/>
        <c:minorTickMark val="none"/>
        <c:tickLblPos val="none"/>
        <c:spPr>
          <a:ln w="12700" cap="flat">
            <a:noFill/>
            <a:prstDash val="solid"/>
            <a:round/>
          </a:ln>
        </c:spPr>
        <c:txPr>
          <a:bodyPr rot="0"/>
          <a:lstStyle/>
          <a:p>
            <a:pPr>
              <a:defRPr b="0" i="0" strike="noStrike" sz="1800" u="none">
                <a:solidFill>
                  <a:srgbClr val="000000"/>
                </a:solidFill>
                <a:latin typeface="Calibri"/>
              </a:defRPr>
            </a:pPr>
          </a:p>
        </c:txPr>
        <c:crossAx val="2094734552"/>
        <c:crosses val="autoZero"/>
        <c:crossBetween val="between"/>
        <c:majorUnit val="5.5e+07"/>
        <c:minorUnit val="2.75e+07"/>
      </c:valAx>
      <c:spPr>
        <a:noFill/>
        <a:ln w="12700" cap="flat">
          <a:noFill/>
          <a:miter lim="400000"/>
        </a:ln>
        <a:effectLst/>
      </c:spPr>
    </c:plotArea>
    <c:plotVisOnly val="1"/>
    <c:dispBlanksAs val="gap"/>
  </c:chart>
  <c:spPr>
    <a:solidFill>
      <a:srgbClr val="3B3838"/>
    </a:solidFill>
    <a:ln w="12700" cap="flat">
      <a:solidFill>
        <a:srgbClr val="D9D9D9"/>
      </a:solidFill>
      <a:prstDash val="solid"/>
      <a:round/>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p:nvPr>
            <p:ph type="sldImg"/>
          </p:nvPr>
        </p:nvSpPr>
        <p:spPr>
          <a:xfrm>
            <a:off x="1143000" y="685800"/>
            <a:ext cx="4572000" cy="3429000"/>
          </a:xfrm>
          <a:prstGeom prst="rect">
            <a:avLst/>
          </a:prstGeom>
        </p:spPr>
        <p:txBody>
          <a:bodyPr/>
          <a:lstStyle/>
          <a:p>
            <a:pPr/>
          </a:p>
        </p:txBody>
      </p:sp>
      <p:sp>
        <p:nvSpPr>
          <p:cNvPr id="760" name="Shape 7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300"/>
      </a:spcBef>
      <a:defRPr sz="3400">
        <a:latin typeface="+mj-lt"/>
        <a:ea typeface="+mj-ea"/>
        <a:cs typeface="+mj-cs"/>
        <a:sym typeface="Helvetica Neue"/>
      </a:defRPr>
    </a:lvl1pPr>
    <a:lvl2pPr indent="228600" defTabSz="457200" latinLnBrk="0">
      <a:spcBef>
        <a:spcPts val="300"/>
      </a:spcBef>
      <a:defRPr sz="3400">
        <a:latin typeface="+mj-lt"/>
        <a:ea typeface="+mj-ea"/>
        <a:cs typeface="+mj-cs"/>
        <a:sym typeface="Helvetica Neue"/>
      </a:defRPr>
    </a:lvl2pPr>
    <a:lvl3pPr indent="457200" defTabSz="457200" latinLnBrk="0">
      <a:spcBef>
        <a:spcPts val="300"/>
      </a:spcBef>
      <a:defRPr sz="3400">
        <a:latin typeface="+mj-lt"/>
        <a:ea typeface="+mj-ea"/>
        <a:cs typeface="+mj-cs"/>
        <a:sym typeface="Helvetica Neue"/>
      </a:defRPr>
    </a:lvl3pPr>
    <a:lvl4pPr indent="685800" defTabSz="457200" latinLnBrk="0">
      <a:spcBef>
        <a:spcPts val="300"/>
      </a:spcBef>
      <a:defRPr sz="3400">
        <a:latin typeface="+mj-lt"/>
        <a:ea typeface="+mj-ea"/>
        <a:cs typeface="+mj-cs"/>
        <a:sym typeface="Helvetica Neue"/>
      </a:defRPr>
    </a:lvl4pPr>
    <a:lvl5pPr indent="914400" defTabSz="457200" latinLnBrk="0">
      <a:spcBef>
        <a:spcPts val="300"/>
      </a:spcBef>
      <a:defRPr sz="3400">
        <a:latin typeface="+mj-lt"/>
        <a:ea typeface="+mj-ea"/>
        <a:cs typeface="+mj-cs"/>
        <a:sym typeface="Helvetica Neue"/>
      </a:defRPr>
    </a:lvl5pPr>
    <a:lvl6pPr indent="1143000" defTabSz="457200" latinLnBrk="0">
      <a:spcBef>
        <a:spcPts val="300"/>
      </a:spcBef>
      <a:defRPr sz="3400">
        <a:latin typeface="+mj-lt"/>
        <a:ea typeface="+mj-ea"/>
        <a:cs typeface="+mj-cs"/>
        <a:sym typeface="Helvetica Neue"/>
      </a:defRPr>
    </a:lvl6pPr>
    <a:lvl7pPr indent="1371600" defTabSz="457200" latinLnBrk="0">
      <a:spcBef>
        <a:spcPts val="300"/>
      </a:spcBef>
      <a:defRPr sz="3400">
        <a:latin typeface="+mj-lt"/>
        <a:ea typeface="+mj-ea"/>
        <a:cs typeface="+mj-cs"/>
        <a:sym typeface="Helvetica Neue"/>
      </a:defRPr>
    </a:lvl7pPr>
    <a:lvl8pPr indent="1600200" defTabSz="457200" latinLnBrk="0">
      <a:spcBef>
        <a:spcPts val="300"/>
      </a:spcBef>
      <a:defRPr sz="3400">
        <a:latin typeface="+mj-lt"/>
        <a:ea typeface="+mj-ea"/>
        <a:cs typeface="+mj-cs"/>
        <a:sym typeface="Helvetica Neue"/>
      </a:defRPr>
    </a:lvl8pPr>
    <a:lvl9pPr indent="1828800" defTabSz="457200" latinLnBrk="0">
      <a:spcBef>
        <a:spcPts val="300"/>
      </a:spcBef>
      <a:defRPr sz="3400">
        <a:latin typeface="+mj-lt"/>
        <a:ea typeface="+mj-ea"/>
        <a:cs typeface="+mj-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 Id="rId3" Type="http://schemas.openxmlformats.org/officeDocument/2006/relationships/hyperlink" Target="https://healthylivingresources.wordpress.com/2012/04/19/969/" TargetMode="Externa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 Id="rId3" Type="http://schemas.openxmlformats.org/officeDocument/2006/relationships/hyperlink" Target="http://www.ATeamSupport.com" TargetMode="Externa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2" name="Shape 762"/>
          <p:cNvSpPr/>
          <p:nvPr>
            <p:ph type="sldImg"/>
          </p:nvPr>
        </p:nvSpPr>
        <p:spPr>
          <a:prstGeom prst="rect">
            <a:avLst/>
          </a:prstGeom>
        </p:spPr>
        <p:txBody>
          <a:bodyPr/>
          <a:lstStyle/>
          <a:p>
            <a:pPr/>
          </a:p>
        </p:txBody>
      </p:sp>
      <p:sp>
        <p:nvSpPr>
          <p:cNvPr id="763" name="Shape 763"/>
          <p:cNvSpPr/>
          <p:nvPr>
            <p:ph type="body" sz="quarter" idx="1"/>
          </p:nvPr>
        </p:nvSpPr>
        <p:spPr>
          <a:prstGeom prst="rect">
            <a:avLst/>
          </a:prstGeom>
        </p:spPr>
        <p:txBody>
          <a:bodyPr/>
          <a:lstStyle>
            <a:lvl1pPr defTabSz="171450">
              <a:lnSpc>
                <a:spcPct val="125000"/>
              </a:lnSpc>
              <a:spcBef>
                <a:spcPts val="0"/>
              </a:spcBef>
              <a:defRPr sz="1800">
                <a:latin typeface="Avenir Roman"/>
                <a:ea typeface="Avenir Roman"/>
                <a:cs typeface="Avenir Roman"/>
                <a:sym typeface="Avenir Roman"/>
              </a:defRPr>
            </a:lvl1pPr>
          </a:lstStyle>
          <a:p>
            <a:pPr/>
            <a:r>
              <a:t>Welcome to this ASEA presentation. Thanks for making time to be here.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5" name="Shape 865"/>
          <p:cNvSpPr/>
          <p:nvPr>
            <p:ph type="sldImg"/>
          </p:nvPr>
        </p:nvSpPr>
        <p:spPr>
          <a:prstGeom prst="rect">
            <a:avLst/>
          </a:prstGeom>
        </p:spPr>
        <p:txBody>
          <a:bodyPr/>
          <a:lstStyle/>
          <a:p>
            <a:pPr/>
          </a:p>
        </p:txBody>
      </p:sp>
      <p:sp>
        <p:nvSpPr>
          <p:cNvPr id="866" name="Shape 866"/>
          <p:cNvSpPr/>
          <p:nvPr>
            <p:ph type="body" sz="quarter" idx="1"/>
          </p:nvPr>
        </p:nvSpPr>
        <p:spPr>
          <a:prstGeom prst="rect">
            <a:avLst/>
          </a:prstGeom>
        </p:spPr>
        <p:txBody>
          <a:bodyPr/>
          <a:lstStyle>
            <a:lvl1pPr defTabSz="171450">
              <a:lnSpc>
                <a:spcPct val="125000"/>
              </a:lnSpc>
              <a:spcBef>
                <a:spcPts val="0"/>
              </a:spcBef>
              <a:defRPr sz="1800">
                <a:latin typeface="Avenir Roman"/>
                <a:ea typeface="Avenir Roman"/>
                <a:cs typeface="Avenir Roman"/>
                <a:sym typeface="Avenir Roman"/>
              </a:defRPr>
            </a:lvl1pPr>
          </a:lstStyle>
          <a:p>
            <a:pPr/>
            <a:r>
              <a:t>Welcome to this ASEA presentation. Thanks for making time to be here.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6" name="Shape 886"/>
          <p:cNvSpPr/>
          <p:nvPr>
            <p:ph type="sldImg"/>
          </p:nvPr>
        </p:nvSpPr>
        <p:spPr>
          <a:prstGeom prst="rect">
            <a:avLst/>
          </a:prstGeom>
        </p:spPr>
        <p:txBody>
          <a:bodyPr/>
          <a:lstStyle/>
          <a:p>
            <a:pPr/>
          </a:p>
        </p:txBody>
      </p:sp>
      <p:sp>
        <p:nvSpPr>
          <p:cNvPr id="887" name="Shape 887"/>
          <p:cNvSpPr/>
          <p:nvPr>
            <p:ph type="body" sz="quarter" idx="1"/>
          </p:nvPr>
        </p:nvSpPr>
        <p:spPr>
          <a:prstGeom prst="rect">
            <a:avLst/>
          </a:prstGeom>
        </p:spPr>
        <p:txBody>
          <a:bodyPr/>
          <a:lstStyle/>
          <a:p>
            <a:pPr marL="209520" indent="-203400" defTabSz="914400">
              <a:spcBef>
                <a:spcPts val="0"/>
              </a:spcBef>
              <a:tabLst>
                <a:tab pos="2032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sz="1200">
                <a:latin typeface="Calibri"/>
                <a:ea typeface="Calibri"/>
                <a:cs typeface="Calibri"/>
                <a:sym typeface="Calibri"/>
              </a:defRPr>
            </a:pPr>
            <a:r>
              <a:t>Before we dig any deeper, I would like to bring you up to speed with the story of the Genesis of ASEA. The founders of ASEA bought an unfinished version of this technology from a struggling biotech company. They wanted to stabilize it and then sell it to the pharmaceutical industry. At the same time, they started 40 people drinking the molecules. Now, many of these people began getting remarkable results and they naturally started sharing it with others so they could benefit from the technology. Soon there were 135 people in 20 countries now consuming the product. At this point, a pharmaceutical company flew in to Salt Lake City and put a multi-million dollar offer on the table, with one condition. Every single person drinking the product had to stop, regardless of the life changing benefits they might be experiencing. And so, the founders said No to the payout and yes to the people and it was out of this principle based decision they started the company ASEA.  </a:t>
            </a:r>
          </a:p>
          <a:p>
            <a:pPr marL="209520" indent="-203400" defTabSz="914400">
              <a:spcBef>
                <a:spcPts val="0"/>
              </a:spcBef>
              <a:tabLst>
                <a:tab pos="2032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sz="1200">
                <a:latin typeface="Calibri"/>
                <a:ea typeface="Calibri"/>
                <a:cs typeface="Calibri"/>
                <a:sym typeface="Calibri"/>
              </a:defRPr>
            </a:pPr>
            <a:r>
              <a:t>And here is a snap shot of our success so far</a:t>
            </a:r>
          </a:p>
          <a:p>
            <a:pPr marL="209520" indent="-203400" defTabSz="914400">
              <a:spcBef>
                <a:spcPts val="0"/>
              </a:spcBef>
              <a:tabLst>
                <a:tab pos="203200" algn="l"/>
                <a:tab pos="660400" algn="l"/>
                <a:tab pos="1104900" algn="l"/>
                <a:tab pos="1562100" algn="l"/>
                <a:tab pos="2006600" algn="l"/>
                <a:tab pos="2451100" algn="l"/>
                <a:tab pos="2908300" algn="l"/>
                <a:tab pos="3352800" algn="l"/>
                <a:tab pos="3797300" algn="l"/>
                <a:tab pos="4254500" algn="l"/>
                <a:tab pos="4699000" algn="l"/>
                <a:tab pos="5156200" algn="l"/>
                <a:tab pos="5600700" algn="l"/>
                <a:tab pos="6045200" algn="l"/>
                <a:tab pos="6502400" algn="l"/>
                <a:tab pos="6946900" algn="l"/>
                <a:tab pos="7391400" algn="l"/>
                <a:tab pos="7848600" algn="l"/>
                <a:tab pos="8293100" algn="l"/>
                <a:tab pos="8750300" algn="l"/>
                <a:tab pos="9194800" algn="l"/>
              </a:tabLst>
              <a:defRPr sz="1200">
                <a:latin typeface="Calibri"/>
                <a:ea typeface="Calibri"/>
                <a:cs typeface="Calibri"/>
                <a:sym typeface="Calibri"/>
              </a:defRPr>
            </a:pPr>
            <a:r>
              <a:t>We were profitable in our first year of business – we own and operate our own manufacturing facility - we have 14 distribution centers -shipping to 29 countries around the world, achieving over ½ billion in sales with year on year growth...and of course tens of thousands of lives changed with our powerful Redox Signaling Technology.  How did we do that?  Well we turned to one of the oldest and most efficient forms of marketing - word of mouth referral marketing, or as its often called, Network Marketing.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1" name="Shape 891"/>
          <p:cNvSpPr/>
          <p:nvPr>
            <p:ph type="sldImg"/>
          </p:nvPr>
        </p:nvSpPr>
        <p:spPr>
          <a:prstGeom prst="rect">
            <a:avLst/>
          </a:prstGeom>
        </p:spPr>
        <p:txBody>
          <a:bodyPr/>
          <a:lstStyle/>
          <a:p>
            <a:pPr/>
          </a:p>
        </p:txBody>
      </p:sp>
      <p:sp>
        <p:nvSpPr>
          <p:cNvPr id="892" name="Shape 892"/>
          <p:cNvSpPr/>
          <p:nvPr>
            <p:ph type="body" sz="quarter" idx="1"/>
          </p:nvPr>
        </p:nvSpPr>
        <p:spPr>
          <a:prstGeom prst="rect">
            <a:avLst/>
          </a:prstGeom>
        </p:spPr>
        <p:txBody>
          <a:bodyPr/>
          <a:lstStyle>
            <a:lvl1pPr defTabSz="584200">
              <a:spcBef>
                <a:spcPts val="0"/>
              </a:spcBef>
              <a:defRPr sz="1800">
                <a:latin typeface="Lucida Grande"/>
                <a:ea typeface="Lucida Grande"/>
                <a:cs typeface="Lucida Grande"/>
                <a:sym typeface="Lucida Grande"/>
              </a:defRPr>
            </a:lvl1pPr>
          </a:lstStyle>
          <a:p>
            <a:pPr/>
            <a:r>
              <a:t>This is the quiz I promised earlier. Why does ASEA start with salt and water? Answer: these are the  same basic ingredients our cells use to make redox molecules.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1" name="Shape 901"/>
          <p:cNvSpPr/>
          <p:nvPr>
            <p:ph type="sldImg"/>
          </p:nvPr>
        </p:nvSpPr>
        <p:spPr>
          <a:prstGeom prst="rect">
            <a:avLst/>
          </a:prstGeom>
        </p:spPr>
        <p:txBody>
          <a:bodyPr/>
          <a:lstStyle/>
          <a:p>
            <a:pPr/>
          </a:p>
        </p:txBody>
      </p:sp>
      <p:sp>
        <p:nvSpPr>
          <p:cNvPr id="902" name="Shape 902"/>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Inside Out and Outside In</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Now that you’ve seen what Redox Signaling molecules can do to the outside of your body, can you imagine what they could do inside your body?</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Renu 28 has a sister product, the ASEA Cellular Supplement.  Like Renu 28, this drink contains Redox Signaling molecules--but it is designed to help the INSIDE of your body to perform at its optimal levels.</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Both Renu 28 and ASEA are incredible products. Redox Signaling molecules are foundational to your health and the ONLY way to replenish your dwindling supply is through these 2 products. I am happy to be able to give you the opportunity to experience the profound benefits that both these products provide.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5" name="Shape 905"/>
          <p:cNvSpPr/>
          <p:nvPr>
            <p:ph type="sldImg"/>
          </p:nvPr>
        </p:nvSpPr>
        <p:spPr>
          <a:prstGeom prst="rect">
            <a:avLst/>
          </a:prstGeom>
        </p:spPr>
        <p:txBody>
          <a:bodyPr/>
          <a:lstStyle/>
          <a:p>
            <a:pPr/>
          </a:p>
        </p:txBody>
      </p:sp>
      <p:sp>
        <p:nvSpPr>
          <p:cNvPr id="906" name="Shape 906"/>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Redox Signaling Molecules</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Renu 28 is based on a breakthrough science called Redox Signaling. </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Redox Signaling molecules are molecules that are native to the body.</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Redox Signaling molecules help your cells communicate with each other, allowing your cells to perform at their optimal levels. </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Redox Signaling molecules help protect your cells, detect problems within your cells, and rejuvenate cells.</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As we age, Redox Signaling molecules become less efficient.</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Environmental factors such as poor diet, pollution, and exposure to toxins also negatively affect our cellular communication.</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As a result of these factors, our cells can’t perform at their optimal levels, leading to problems.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9" name="Shape 959"/>
          <p:cNvSpPr/>
          <p:nvPr>
            <p:ph type="sldImg"/>
          </p:nvPr>
        </p:nvSpPr>
        <p:spPr>
          <a:prstGeom prst="rect">
            <a:avLst/>
          </a:prstGeom>
        </p:spPr>
        <p:txBody>
          <a:bodyPr/>
          <a:lstStyle/>
          <a:p>
            <a:pPr/>
          </a:p>
        </p:txBody>
      </p:sp>
      <p:sp>
        <p:nvSpPr>
          <p:cNvPr id="960" name="Shape 960"/>
          <p:cNvSpPr/>
          <p:nvPr>
            <p:ph type="body" sz="quarter" idx="1"/>
          </p:nvPr>
        </p:nvSpPr>
        <p:spPr>
          <a:prstGeom prst="rect">
            <a:avLst/>
          </a:prstGeom>
        </p:spPr>
        <p:txBody>
          <a:bodyPr/>
          <a:lstStyle/>
          <a:p>
            <a:pPr defTabSz="914400">
              <a:spcBef>
                <a:spcPts val="0"/>
              </a:spcBef>
              <a:defRPr sz="1200">
                <a:latin typeface="Calibri"/>
                <a:ea typeface="Calibri"/>
                <a:cs typeface="Calibri"/>
                <a:sym typeface="Calibri"/>
              </a:defRPr>
            </a:pPr>
            <a:r>
              <a:t>Now let’s be very clear – ASEA REDOX is NOT a treatment or cure for any disease or medical condition. However, in a recent 8 week study, ASEA REDOX was shown to activate 5 important Gene signaling pathways by up to 31% which in turn can positively impact 5 major areas of your health.</a:t>
            </a:r>
          </a:p>
          <a:p>
            <a:pPr lvl="1" indent="457200" defTabSz="914400">
              <a:spcBef>
                <a:spcPts val="0"/>
              </a:spcBef>
              <a:defRPr sz="1200">
                <a:latin typeface="Calibri"/>
                <a:ea typeface="Calibri"/>
                <a:cs typeface="Calibri"/>
                <a:sym typeface="Calibri"/>
              </a:defRPr>
            </a:pPr>
            <a:r>
              <a:t>Improve immune system health</a:t>
            </a:r>
          </a:p>
          <a:p>
            <a:pPr lvl="1" indent="457200" defTabSz="914400">
              <a:spcBef>
                <a:spcPts val="0"/>
              </a:spcBef>
              <a:defRPr sz="1200">
                <a:latin typeface="Calibri"/>
                <a:ea typeface="Calibri"/>
                <a:cs typeface="Calibri"/>
                <a:sym typeface="Calibri"/>
              </a:defRPr>
            </a:pPr>
            <a:r>
              <a:t>Help maintain a healthy inﬂammatory response</a:t>
            </a:r>
          </a:p>
          <a:p>
            <a:pPr lvl="1" indent="457200" defTabSz="914400">
              <a:spcBef>
                <a:spcPts val="0"/>
              </a:spcBef>
              <a:defRPr sz="1200">
                <a:latin typeface="Calibri"/>
                <a:ea typeface="Calibri"/>
                <a:cs typeface="Calibri"/>
                <a:sym typeface="Calibri"/>
              </a:defRPr>
            </a:pPr>
            <a:r>
              <a:t>Help maintain cardiovascular health and support arterial elasticity</a:t>
            </a:r>
          </a:p>
          <a:p>
            <a:pPr lvl="1" indent="457200" defTabSz="914400">
              <a:spcBef>
                <a:spcPts val="0"/>
              </a:spcBef>
              <a:defRPr sz="1200">
                <a:latin typeface="Calibri"/>
                <a:ea typeface="Calibri"/>
                <a:cs typeface="Calibri"/>
                <a:sym typeface="Calibri"/>
              </a:defRPr>
            </a:pPr>
            <a:r>
              <a:t>Improve digestive health</a:t>
            </a:r>
          </a:p>
          <a:p>
            <a:pPr lvl="1" indent="457200" defTabSz="914400">
              <a:spcBef>
                <a:spcPts val="0"/>
              </a:spcBef>
              <a:defRPr sz="1200">
                <a:latin typeface="Calibri"/>
                <a:ea typeface="Calibri"/>
                <a:cs typeface="Calibri"/>
                <a:sym typeface="Calibri"/>
              </a:defRPr>
            </a:pPr>
            <a:r>
              <a:t>Modulate hormone balance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2" name="Shape 972"/>
          <p:cNvSpPr/>
          <p:nvPr>
            <p:ph type="sldImg"/>
          </p:nvPr>
        </p:nvSpPr>
        <p:spPr>
          <a:prstGeom prst="rect">
            <a:avLst/>
          </a:prstGeom>
        </p:spPr>
        <p:txBody>
          <a:bodyPr/>
          <a:lstStyle/>
          <a:p>
            <a:pPr/>
          </a:p>
        </p:txBody>
      </p:sp>
      <p:sp>
        <p:nvSpPr>
          <p:cNvPr id="973" name="Shape 973"/>
          <p:cNvSpPr/>
          <p:nvPr>
            <p:ph type="body" sz="quarter" idx="1"/>
          </p:nvPr>
        </p:nvSpPr>
        <p:spPr>
          <a:prstGeom prst="rect">
            <a:avLst/>
          </a:prstGeom>
        </p:spPr>
        <p:txBody>
          <a:bodyPr/>
          <a:lstStyle/>
          <a:p>
            <a:pPr>
              <a:lnSpc>
                <a:spcPct val="117999"/>
              </a:lnSpc>
              <a:spcBef>
                <a:spcPts val="0"/>
              </a:spcBef>
              <a:defRPr sz="1800"/>
            </a:pPr>
            <a:r>
              <a:t>ASEA partners with 3rd party independent laboratories for clinical trials and testing:</a:t>
            </a:r>
          </a:p>
          <a:p>
            <a:pPr>
              <a:lnSpc>
                <a:spcPct val="117999"/>
              </a:lnSpc>
              <a:spcBef>
                <a:spcPts val="0"/>
              </a:spcBef>
              <a:defRPr sz="1800"/>
            </a:pPr>
            <a:r>
              <a:t>-Stephens and Associates, Inc. ensures the successful testing of pharmaceutical, devices, cosmetics, and personal care products for safety, efficacy, and substantiation of product performance claims in clinical research Texas, Colorado, Japan</a:t>
            </a:r>
          </a:p>
          <a:p>
            <a:pPr>
              <a:lnSpc>
                <a:spcPct val="117999"/>
              </a:lnSpc>
              <a:spcBef>
                <a:spcPts val="0"/>
              </a:spcBef>
              <a:defRPr sz="1800"/>
            </a:pPr>
            <a:r>
              <a:t>-Dermatest:  1 of the top 5 dermatological testing companies in the world  germany</a:t>
            </a:r>
          </a:p>
          <a:p>
            <a:pPr>
              <a:lnSpc>
                <a:spcPct val="117999"/>
              </a:lnSpc>
              <a:spcBef>
                <a:spcPts val="0"/>
              </a:spcBef>
              <a:defRPr sz="1800"/>
            </a:pPr>
            <a:r>
              <a:t>-BioAgilytix Research Triangle  NC</a:t>
            </a:r>
          </a:p>
          <a:p>
            <a:pPr>
              <a:lnSpc>
                <a:spcPct val="117999"/>
              </a:lnSpc>
              <a:spcBef>
                <a:spcPts val="0"/>
              </a:spcBef>
              <a:defRPr sz="1800"/>
            </a:pPr>
            <a:r>
              <a:t>scientific experts enabling scientific innovators to successfully develop, prove, and deliver life-saving, game-changing large molecule therapeutics. </a:t>
            </a:r>
          </a:p>
          <a:p>
            <a:pPr>
              <a:lnSpc>
                <a:spcPct val="117999"/>
              </a:lnSpc>
              <a:spcBef>
                <a:spcPts val="0"/>
              </a:spcBef>
              <a:defRPr sz="1800"/>
            </a:pPr>
            <a:r>
              <a:t> -N Carolina Human Performance Lab  leader in nutrition and exercise immunology. exercise-induced changes in immune function, oxidative stress, and inflammation.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1" name="Shape 981"/>
          <p:cNvSpPr/>
          <p:nvPr>
            <p:ph type="sldImg"/>
          </p:nvPr>
        </p:nvSpPr>
        <p:spPr>
          <a:prstGeom prst="rect">
            <a:avLst/>
          </a:prstGeom>
        </p:spPr>
        <p:txBody>
          <a:bodyPr/>
          <a:lstStyle/>
          <a:p>
            <a:pPr/>
          </a:p>
        </p:txBody>
      </p:sp>
      <p:sp>
        <p:nvSpPr>
          <p:cNvPr id="982" name="Shape 982"/>
          <p:cNvSpPr/>
          <p:nvPr>
            <p:ph type="body" sz="quarter" idx="1"/>
          </p:nvPr>
        </p:nvSpPr>
        <p:spPr>
          <a:prstGeom prst="rect">
            <a:avLst/>
          </a:prstGeom>
        </p:spPr>
        <p:txBody>
          <a:bodyPr/>
          <a:lstStyle/>
          <a:p>
            <a:pPr marL="298938" indent="-298938">
              <a:buSzPct val="100000"/>
              <a:buChar char="•"/>
            </a:pPr>
            <a:r>
              <a:t>Please understand that many reputable 3rd parties have endorsed ASEA.</a:t>
            </a:r>
          </a:p>
          <a:p>
            <a:pPr lvl="1" marL="527538" indent="-298938">
              <a:buSzPct val="100000"/>
              <a:buChar char="•"/>
            </a:pPr>
            <a:r>
              <a:t>To verify the presence of bio-active redox signaling molecules in our “redox certified” products , ASEA uses in-house testing, as well as the services of an independent Lab that performs bio­-analysis for 21 of the top 25 global pharma and biotech companies. </a:t>
            </a:r>
          </a:p>
          <a:p>
            <a:pPr marL="298938" indent="-298938">
              <a:buSzPct val="100000"/>
              <a:buChar char="•"/>
            </a:pPr>
            <a:r>
              <a:t>ASEA also partners with several world­ class independent labs for clinical testing. </a:t>
            </a:r>
          </a:p>
          <a:p>
            <a:pPr marL="298938" indent="-298938">
              <a:buSzPct val="100000"/>
              <a:buChar char="•"/>
            </a:pPr>
            <a:r>
              <a:t>Before I talk about results of those clinical tests I’d like to introduce you to our product line.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2" name="Shape 1032"/>
          <p:cNvSpPr/>
          <p:nvPr>
            <p:ph type="sldImg"/>
          </p:nvPr>
        </p:nvSpPr>
        <p:spPr>
          <a:prstGeom prst="rect">
            <a:avLst/>
          </a:prstGeom>
        </p:spPr>
        <p:txBody>
          <a:bodyPr/>
          <a:lstStyle/>
          <a:p>
            <a:pPr/>
          </a:p>
        </p:txBody>
      </p:sp>
      <p:sp>
        <p:nvSpPr>
          <p:cNvPr id="1033" name="Shape 1033"/>
          <p:cNvSpPr/>
          <p:nvPr>
            <p:ph type="body" sz="quarter" idx="1"/>
          </p:nvPr>
        </p:nvSpPr>
        <p:spPr>
          <a:prstGeom prst="rect">
            <a:avLst/>
          </a:prstGeom>
        </p:spPr>
        <p:txBody>
          <a:bodyPr/>
          <a:lstStyle/>
          <a:p>
            <a:pPr marL="298938" indent="-298938">
              <a:buSzPct val="100000"/>
              <a:buChar char="•"/>
            </a:pPr>
            <a:r>
              <a:t>Many doctors, scientists, athletes and well-known experts in various fields endorse ASEA, and they are rapidly growing in number.</a:t>
            </a:r>
          </a:p>
          <a:p>
            <a:pPr marL="298938" indent="-298938">
              <a:buSzPct val="100000"/>
              <a:buChar char="•"/>
            </a:pPr>
            <a:r>
              <a:t>Many are engaged in very distinguished careers and have very impressive credentials. They have d1 their research. Many volunteer their time on ASEA’s behalf.</a:t>
            </a:r>
          </a:p>
          <a:p>
            <a:pPr marL="298938" indent="-298938">
              <a:buSzPct val="100000"/>
              <a:buChar char="•"/>
            </a:pPr>
            <a:r>
              <a:t>ASEA’s position as a category-creator has gained worldwide attention. </a:t>
            </a:r>
          </a:p>
          <a:p>
            <a:pPr marL="298938" indent="-298938">
              <a:buSzPct val="100000"/>
              <a:buChar char="•"/>
            </a:pPr>
            <a:r>
              <a:t>ASEA is respected for it’s dedication to “principles and purpose” over “ego and economics”, the core ethos of our company. </a:t>
            </a:r>
          </a:p>
          <a:p>
            <a:pPr marL="298938" indent="-298938">
              <a:buSzPct val="100000"/>
              <a:buChar char="•"/>
            </a:pPr>
            <a:r>
              <a:t>It attracts great minds, big hearts, and spiritually-minded people who believe they have a responsibility to share this gift with humanity.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5" name="Shape 1045"/>
          <p:cNvSpPr/>
          <p:nvPr>
            <p:ph type="sldImg"/>
          </p:nvPr>
        </p:nvSpPr>
        <p:spPr>
          <a:prstGeom prst="rect">
            <a:avLst/>
          </a:prstGeom>
        </p:spPr>
        <p:txBody>
          <a:bodyPr/>
          <a:lstStyle/>
          <a:p>
            <a:pPr/>
          </a:p>
        </p:txBody>
      </p:sp>
      <p:sp>
        <p:nvSpPr>
          <p:cNvPr id="1046" name="Shape 1046"/>
          <p:cNvSpPr/>
          <p:nvPr>
            <p:ph type="body" sz="quarter" idx="1"/>
          </p:nvPr>
        </p:nvSpPr>
        <p:spPr>
          <a:prstGeom prst="rect">
            <a:avLst/>
          </a:prstGeom>
        </p:spPr>
        <p:txBody>
          <a:bodyPr/>
          <a:lstStyle/>
          <a:p>
            <a:pPr marL="298938" indent="-298938">
              <a:buSzPct val="100000"/>
              <a:buChar char="•"/>
            </a:pPr>
            <a:r>
              <a:t>Who can benefit from ASEA’s technology?</a:t>
            </a:r>
          </a:p>
          <a:p>
            <a:pPr lvl="1" marL="527538" indent="-298938">
              <a:buSzPct val="100000"/>
              <a:buChar char="•"/>
            </a:pPr>
            <a:r>
              <a:t>Everyone cares about having good health. </a:t>
            </a:r>
          </a:p>
          <a:p>
            <a:pPr lvl="1" marL="527538" indent="-298938">
              <a:buSzPct val="100000"/>
              <a:buChar char="•"/>
            </a:pPr>
            <a:r>
              <a:t>Athletes benefit from faster recovery and more endurance. </a:t>
            </a:r>
          </a:p>
          <a:p>
            <a:pPr lvl="1" marL="527538" indent="-298938">
              <a:buSzPct val="100000"/>
              <a:buChar char="•"/>
            </a:pPr>
            <a:r>
              <a:t>Most of us enjoy looking better. </a:t>
            </a:r>
          </a:p>
          <a:p>
            <a:pPr marL="298938" indent="-298938">
              <a:buSzPct val="100000"/>
              <a:buChar char="•"/>
            </a:pPr>
            <a:r>
              <a:t>ASEA has created something that no one else in the world has! Something that can benefit everyone.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9" name="Shape 779"/>
          <p:cNvSpPr/>
          <p:nvPr>
            <p:ph type="sldImg"/>
          </p:nvPr>
        </p:nvSpPr>
        <p:spPr>
          <a:prstGeom prst="rect">
            <a:avLst/>
          </a:prstGeom>
        </p:spPr>
        <p:txBody>
          <a:bodyPr/>
          <a:lstStyle/>
          <a:p>
            <a:pPr/>
          </a:p>
        </p:txBody>
      </p:sp>
      <p:sp>
        <p:nvSpPr>
          <p:cNvPr id="780" name="Shape 780"/>
          <p:cNvSpPr/>
          <p:nvPr>
            <p:ph type="body" sz="quarter" idx="1"/>
          </p:nvPr>
        </p:nvSpPr>
        <p:spPr>
          <a:prstGeom prst="rect">
            <a:avLst/>
          </a:prstGeom>
        </p:spPr>
        <p:txBody>
          <a:bodyPr/>
          <a:lstStyle/>
          <a:p>
            <a:pPr marL="298938" indent="-298938">
              <a:buSzPct val="100000"/>
              <a:buChar char="•"/>
            </a:pPr>
            <a:r>
              <a:t>ASEA was founded by some businessmen who came upon a unique technology while it was still in research and development. What began as a business venture became a purpose-filled mission to improve lives. </a:t>
            </a:r>
          </a:p>
          <a:p>
            <a:pPr marL="298938" indent="-298938">
              <a:buSzPct val="100000"/>
              <a:buChar char="•"/>
            </a:pPr>
            <a:r>
              <a:t>When a major pharmaceutical company wanted to buy the patents, these businessmen refused, even though they were offered an amount that would have guaranteed generational wealth.</a:t>
            </a:r>
          </a:p>
          <a:p>
            <a:pPr marL="298938" indent="-298938">
              <a:buSzPct val="100000"/>
              <a:buChar char="•"/>
            </a:pPr>
            <a:r>
              <a:t>Their goal became 1 of bringing this breaktgodzough directly to the people, by the people - as quickly as possible. In doing so, they put “principles and purpose” over “ego and economics”.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6" name="Shape 1056"/>
          <p:cNvSpPr/>
          <p:nvPr>
            <p:ph type="sldImg"/>
          </p:nvPr>
        </p:nvSpPr>
        <p:spPr>
          <a:prstGeom prst="rect">
            <a:avLst/>
          </a:prstGeom>
        </p:spPr>
        <p:txBody>
          <a:bodyPr/>
          <a:lstStyle/>
          <a:p>
            <a:pPr/>
          </a:p>
        </p:txBody>
      </p:sp>
      <p:sp>
        <p:nvSpPr>
          <p:cNvPr id="1057" name="Shape 1057"/>
          <p:cNvSpPr/>
          <p:nvPr>
            <p:ph type="body" sz="quarter" idx="1"/>
          </p:nvPr>
        </p:nvSpPr>
        <p:spPr>
          <a:prstGeom prst="rect">
            <a:avLst/>
          </a:prstGeom>
        </p:spPr>
        <p:txBody>
          <a:bodyPr/>
          <a:lstStyle/>
          <a:p>
            <a:pPr/>
            <a:r>
              <a:t>Invite the guests at your  meeting to experience Redox Molecules by using the “3 in 5” method from Dr David Silverman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1" name="Shape 1061"/>
          <p:cNvSpPr/>
          <p:nvPr>
            <p:ph type="sldImg"/>
          </p:nvPr>
        </p:nvSpPr>
        <p:spPr>
          <a:prstGeom prst="rect">
            <a:avLst/>
          </a:prstGeom>
        </p:spPr>
        <p:txBody>
          <a:bodyPr/>
          <a:lstStyle/>
          <a:p>
            <a:pPr/>
          </a:p>
        </p:txBody>
      </p:sp>
      <p:sp>
        <p:nvSpPr>
          <p:cNvPr id="1062" name="Shape 1062"/>
          <p:cNvSpPr/>
          <p:nvPr>
            <p:ph type="body" sz="quarter" idx="1"/>
          </p:nvPr>
        </p:nvSpPr>
        <p:spPr>
          <a:prstGeom prst="rect">
            <a:avLst/>
          </a:prstGeom>
        </p:spPr>
        <p:txBody>
          <a:bodyPr/>
          <a:lstStyle/>
          <a:p>
            <a:pPr defTabSz="584200">
              <a:spcBef>
                <a:spcPts val="0"/>
              </a:spcBef>
              <a:defRPr sz="1600">
                <a:latin typeface="Lucida Grande"/>
                <a:ea typeface="Lucida Grande"/>
                <a:cs typeface="Lucida Grande"/>
                <a:sym typeface="Lucida Grande"/>
              </a:defRPr>
            </a:pPr>
          </a:p>
          <a:p>
            <a:pPr defTabSz="584200">
              <a:spcBef>
                <a:spcPts val="0"/>
              </a:spcBef>
              <a:defRPr sz="1600">
                <a:latin typeface="Lucida Grande"/>
                <a:ea typeface="Lucida Grande"/>
                <a:cs typeface="Lucida Grande"/>
                <a:sym typeface="Lucida Grande"/>
              </a:defRPr>
            </a:pPr>
            <a:r>
              <a:t>This picture demonstrates the power of redox molecules to empower the body to heal itself. This woman used Redox Gel for 28 days, Look at the before and after picture. First look at her chin. Then look at the texture or her skin. Finally, look at the skin inside the red box.   In this picture you can see the results of apoptosis. Redox Molecules send signals that tell our body to destroy unwanted cells .  This is called Apoptosis.  Then the neighboring healthy cells divide and take their place, resulting in healthy tissue. </a:t>
            </a:r>
          </a:p>
          <a:p>
            <a:pPr defTabSz="584200">
              <a:spcBef>
                <a:spcPts val="0"/>
              </a:spcBef>
              <a:defRPr sz="1600">
                <a:latin typeface="Lucida Grande"/>
                <a:ea typeface="Lucida Grande"/>
                <a:cs typeface="Lucida Grande"/>
                <a:sym typeface="Lucida Grande"/>
              </a:defRPr>
            </a:pPr>
            <a:r>
              <a:t> Isn’t this what we want to happen to the tissues on the outside as well as the inside of our body?</a:t>
            </a:r>
          </a:p>
          <a:p>
            <a:pPr defTabSz="584200">
              <a:spcBef>
                <a:spcPts val="0"/>
              </a:spcBef>
              <a:defRPr sz="1600">
                <a:latin typeface="Lucida Grande"/>
                <a:ea typeface="Lucida Grande"/>
                <a:cs typeface="Lucida Grande"/>
                <a:sym typeface="Lucida Grande"/>
              </a:defRPr>
            </a:pPr>
            <a:r>
              <a:t>(ASEA recently announced that  findings of researchers at the University of Vermont College of Medicine show that Redox Signaling molecules are crucial in the regulation of apoptosis. </a:t>
            </a:r>
            <a:r>
              <a:rPr u="sng">
                <a:hlinkClick r:id="rId3" invalidUrl="" action="" tgtFrame="" tooltip="" history="1" highlightClick="0" endSnd="0"/>
              </a:rPr>
              <a:t>https://healthylivingresources.wordpress.com/2012/04/19/969/</a:t>
            </a:r>
            <a: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7" name="Shape 1067"/>
          <p:cNvSpPr/>
          <p:nvPr>
            <p:ph type="sldImg"/>
          </p:nvPr>
        </p:nvSpPr>
        <p:spPr>
          <a:prstGeom prst="rect">
            <a:avLst/>
          </a:prstGeom>
        </p:spPr>
        <p:txBody>
          <a:bodyPr/>
          <a:lstStyle/>
          <a:p>
            <a:pPr/>
          </a:p>
        </p:txBody>
      </p:sp>
      <p:sp>
        <p:nvSpPr>
          <p:cNvPr id="1068" name="Shape 1068"/>
          <p:cNvSpPr/>
          <p:nvPr>
            <p:ph type="body" sz="quarter" idx="1"/>
          </p:nvPr>
        </p:nvSpPr>
        <p:spPr>
          <a:prstGeom prst="rect">
            <a:avLst/>
          </a:prstGeom>
        </p:spPr>
        <p:txBody>
          <a:bodyPr/>
          <a:lstStyle/>
          <a:p>
            <a:pPr/>
            <a:r>
              <a:t>Invite the guests at your  meeting to experience Redox Molecules by using the “3 in 5” method from Dr David Silverman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4" name="Shape 1074"/>
          <p:cNvSpPr/>
          <p:nvPr>
            <p:ph type="sldImg"/>
          </p:nvPr>
        </p:nvSpPr>
        <p:spPr>
          <a:prstGeom prst="rect">
            <a:avLst/>
          </a:prstGeom>
        </p:spPr>
        <p:txBody>
          <a:bodyPr/>
          <a:lstStyle/>
          <a:p>
            <a:pPr/>
          </a:p>
        </p:txBody>
      </p:sp>
      <p:sp>
        <p:nvSpPr>
          <p:cNvPr id="1075" name="Shape 1075"/>
          <p:cNvSpPr/>
          <p:nvPr>
            <p:ph type="body" sz="quarter" idx="1"/>
          </p:nvPr>
        </p:nvSpPr>
        <p:spPr>
          <a:prstGeom prst="rect">
            <a:avLst/>
          </a:prstGeom>
        </p:spPr>
        <p:txBody>
          <a:bodyPr/>
          <a:lstStyle/>
          <a:p>
            <a:pPr marL="263769" indent="-263769">
              <a:buSzPct val="100000"/>
              <a:buChar char="•"/>
              <a:defRPr sz="3000"/>
            </a:pPr>
            <a:r>
              <a:t>Renu Advanced is  the world’s FIRST and ONLY REDOX­ Signaling, ANTI­AGING skin care system! For men and women of all ages and skin types. We prepare our skin to receive redox signaling molecules by using the Gentle Refining Cleanser. It tones and hydrates skin while washing away dirt, oil, and impurities. </a:t>
            </a:r>
          </a:p>
          <a:p>
            <a:pPr marL="263769" indent="-263769">
              <a:buSzPct val="100000"/>
              <a:buChar char="•"/>
              <a:defRPr sz="3000"/>
            </a:pPr>
            <a:r>
              <a:t>Then we apply RENU 28 Revitalizing gel to face, neck and anywhere we want to repair. </a:t>
            </a:r>
          </a:p>
          <a:p>
            <a:pPr marL="263769" indent="-263769">
              <a:buSzPct val="100000"/>
              <a:buChar char="•"/>
              <a:defRPr sz="3000"/>
            </a:pPr>
            <a:r>
              <a:t>Intensive Redox Serum can then be applied to specific trouble areas, and results can often be seen within 30 minutes. Great for targeting under the eyes or around the mouth. </a:t>
            </a:r>
          </a:p>
          <a:p>
            <a:pPr marL="263769" indent="-263769">
              <a:buSzPct val="100000"/>
              <a:buChar char="•"/>
              <a:defRPr sz="3000"/>
            </a:pPr>
            <a:r>
              <a:t>After waiting several minutes, we apply Ultra ­Replenishing Moisturizer. Clinical trials show that this high end product leaves skin 43% more hydrated within 4 weeks.  The moisturizer pairs a topical probiotic with oxygen attractors, which increase the oxygen content of your skin. </a:t>
            </a:r>
          </a:p>
          <a:p>
            <a:pPr lvl="1" marL="492369" indent="-263769">
              <a:buSzPct val="100000"/>
              <a:buChar char="•"/>
              <a:defRPr sz="3000"/>
            </a:pPr>
            <a:r>
              <a:t>Why is this important? by age 40, the oxygen content of skin is typically depleted by 50%.</a:t>
            </a:r>
          </a:p>
          <a:p>
            <a:pPr marL="263769" indent="-263769">
              <a:buSzPct val="100000"/>
              <a:buChar char="•"/>
              <a:defRPr sz="3000"/>
            </a:pPr>
            <a:r>
              <a:t>ASEA’s RENU Advanced Skin Care line caused a reduction in photo-aging in 92% of 3rd-party clinical trial participants in 8 weeks!  "Photo-aging" is the damage done to skin from sun exposure over a person's lifetime.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9" name="Shape 1099"/>
          <p:cNvSpPr/>
          <p:nvPr>
            <p:ph type="sldImg"/>
          </p:nvPr>
        </p:nvSpPr>
        <p:spPr>
          <a:prstGeom prst="rect">
            <a:avLst/>
          </a:prstGeom>
        </p:spPr>
        <p:txBody>
          <a:bodyPr/>
          <a:lstStyle/>
          <a:p>
            <a:pPr/>
          </a:p>
        </p:txBody>
      </p:sp>
      <p:sp>
        <p:nvSpPr>
          <p:cNvPr id="1100" name="Shape 1100"/>
          <p:cNvSpPr/>
          <p:nvPr>
            <p:ph type="body" sz="quarter" idx="1"/>
          </p:nvPr>
        </p:nvSpPr>
        <p:spPr>
          <a:prstGeom prst="rect">
            <a:avLst/>
          </a:prstGeom>
        </p:spPr>
        <p:txBody>
          <a:bodyPr/>
          <a:lstStyle/>
          <a:p>
            <a:pPr defTabSz="914400">
              <a:spcBef>
                <a:spcPts val="0"/>
              </a:spcBef>
              <a:defRPr sz="1200">
                <a:latin typeface="Calibri"/>
                <a:ea typeface="Calibri"/>
                <a:cs typeface="Calibri"/>
                <a:sym typeface="Calibri"/>
              </a:defRPr>
            </a:pPr>
            <a:r>
              <a:t>And it’s not just health. Athletes drinking ASEA REDOX have noticed they can go further, faster, longer, harder…seeing improvements in their Endurance, Strength, and Recovery … even metal acuity and focus.  In a recent University study, it was clearly demonstrated that mice drinking ASEA for only 7 days, increased their endurance by 29% ...and I can assure you mice just don’t run 29% further for nothing! </a:t>
            </a:r>
          </a:p>
          <a:p>
            <a:pPr defTabSz="914400">
              <a:spcBef>
                <a:spcPts val="0"/>
              </a:spcBef>
              <a:defRPr sz="1200">
                <a:latin typeface="Calibri"/>
                <a:ea typeface="Calibri"/>
                <a:cs typeface="Calibri"/>
                <a:sym typeface="Calibri"/>
              </a:defRPr>
            </a:pPr>
            <a:r>
              <a:t> </a:t>
            </a:r>
          </a:p>
          <a:p>
            <a:pPr defTabSz="914400">
              <a:spcBef>
                <a:spcPts val="0"/>
              </a:spcBef>
              <a:defRPr sz="1200">
                <a:latin typeface="Calibri"/>
                <a:ea typeface="Calibri"/>
                <a:cs typeface="Calibri"/>
                <a:sym typeface="Calibri"/>
              </a:defRPr>
            </a:pPr>
            <a:r>
              <a:t>World Class Athletes around the world are now enjoying the ASEA Advantage, achieving personal bests and breaking world records.  From Olympic Swimmers to Record Breaking Triathletes and Ironmen all the way to our Masters Athletes ...who at 60, 65 and 70 years of age, they start to refuel their cells with more of these molecules like they had when they were younger... and as a result they begin to perform like they did when they were younger!  There is not a serious athlete in any sport that could not benefit from supplementing with The ASEA Redox Supplement.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5" name="Shape 1105"/>
          <p:cNvSpPr/>
          <p:nvPr>
            <p:ph type="sldImg"/>
          </p:nvPr>
        </p:nvSpPr>
        <p:spPr>
          <a:prstGeom prst="rect">
            <a:avLst/>
          </a:prstGeom>
        </p:spPr>
        <p:txBody>
          <a:bodyPr/>
          <a:lstStyle/>
          <a:p>
            <a:pPr/>
          </a:p>
        </p:txBody>
      </p:sp>
      <p:sp>
        <p:nvSpPr>
          <p:cNvPr id="1106" name="Shape 1106"/>
          <p:cNvSpPr/>
          <p:nvPr>
            <p:ph type="body" sz="quarter" idx="1"/>
          </p:nvPr>
        </p:nvSpPr>
        <p:spPr>
          <a:prstGeom prst="rect">
            <a:avLst/>
          </a:prstGeom>
        </p:spPr>
        <p:txBody>
          <a:bodyPr/>
          <a:lstStyle>
            <a:lvl1pPr marL="298938" indent="-298938">
              <a:buSzPct val="100000"/>
              <a:buChar char="•"/>
            </a:lvl1pPr>
          </a:lstStyle>
          <a:p>
            <a:pPr/>
            <a:r>
              <a:t>ASEA makes no medical claims to prevent, treat or cure any disease or health condition. In the U.S., only a substance classified as a pharmaceutical drug can makes those claims. ASEA is classified as a dietary supplement. It is a molecular supplement that supports the body’s own innate ability to heal itself.</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0" name="Shape 1110"/>
          <p:cNvSpPr/>
          <p:nvPr>
            <p:ph type="sldImg"/>
          </p:nvPr>
        </p:nvSpPr>
        <p:spPr>
          <a:prstGeom prst="rect">
            <a:avLst/>
          </a:prstGeom>
        </p:spPr>
        <p:txBody>
          <a:bodyPr/>
          <a:lstStyle/>
          <a:p>
            <a:pPr/>
          </a:p>
        </p:txBody>
      </p:sp>
      <p:sp>
        <p:nvSpPr>
          <p:cNvPr id="1111" name="Shape 1111"/>
          <p:cNvSpPr/>
          <p:nvPr>
            <p:ph type="body" sz="quarter" idx="1"/>
          </p:nvPr>
        </p:nvSpPr>
        <p:spPr>
          <a:prstGeom prst="rect">
            <a:avLst/>
          </a:prstGeom>
        </p:spPr>
        <p:txBody>
          <a:bodyPr/>
          <a:lstStyle/>
          <a:p>
            <a:pPr marL="323850" indent="-323850">
              <a:buSzPct val="100000"/>
              <a:buChar char="•"/>
            </a:pPr>
            <a:r>
              <a:t>Thousands of testimonials have come in from people receiving profound benefits from our products. </a:t>
            </a:r>
          </a:p>
          <a:p>
            <a:pPr lvl="1" marL="552450" indent="-323850">
              <a:buSzPct val="100000"/>
              <a:buChar char="•"/>
            </a:pPr>
            <a:r>
              <a:t>Some people notice positive changes very quickly. </a:t>
            </a:r>
          </a:p>
          <a:p>
            <a:pPr lvl="1" marL="552450" indent="-323850">
              <a:buSzPct val="100000"/>
              <a:buChar char="•"/>
            </a:pPr>
            <a:r>
              <a:t>For others in can take several months. </a:t>
            </a:r>
          </a:p>
          <a:p>
            <a:pPr lvl="1" marL="552450" indent="-323850">
              <a:buSzPct val="100000"/>
              <a:buChar char="•"/>
            </a:pPr>
            <a:r>
              <a:t>Studies show that virtually evey1 can benefit from ASEA’s products whether they notice a difference or not. </a:t>
            </a:r>
          </a:p>
          <a:p>
            <a:pPr marL="323850" indent="-323850">
              <a:buSzPct val="100000"/>
              <a:buChar char="•"/>
            </a:pPr>
            <a:r>
              <a:t>(If this is a group, ask if any1 would like to share a 1-minute testimonial of their own experiences. If it is just you who is able to share, share your own 1-minute testimonial. You can also listen to a testimony from the daily conference call, or play the testimonial video on the next slide)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7" name="Shape 1117"/>
          <p:cNvSpPr/>
          <p:nvPr>
            <p:ph type="sldImg"/>
          </p:nvPr>
        </p:nvSpPr>
        <p:spPr>
          <a:prstGeom prst="rect">
            <a:avLst/>
          </a:prstGeom>
        </p:spPr>
        <p:txBody>
          <a:bodyPr/>
          <a:lstStyle/>
          <a:p>
            <a:pPr/>
          </a:p>
        </p:txBody>
      </p:sp>
      <p:sp>
        <p:nvSpPr>
          <p:cNvPr id="1118" name="Shape 1118"/>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Invitation/Close</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Thank host/hostess:  I’d like to invite (name) up here to thank her for taking the trouble to set this class up for us. For hosting this class, he/she receives (describe free product gift and give it to the host). He/She will also earn a percentage  of the sales of this meeting as well as other product discounts.</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If you are interested in hosting a similar party, you will also be able to receive the same. We will be checking in with you in just a moment to schedule those parties for those that want to host. </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Additionally, I have not spoken about the opportunity to become involved with  ASEA and our team on a business level, but there are always a few people interested  in finding out more about the money” side of our business. I’m going to hand out a card where you can indicate if you would like more info on that. Of course there is no pressure to do that but we would like to be a resource for those that want to find out more. (DISTRIBUTE FOLLOW UP CARDS)</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We like to take “BEFORE” photos of those that are going to try Renu 28 so we will be doing that (indicate where).</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(THERE IS A SPOT ON THE FOLLOW UP CARD WHERE YOU CAN WRITE A PHOTO NUMBER OR AN IDENTIFYING TRAIT SO YOU KNOW WHO IS IN YOUR PHOTOS LATER)</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COLLECT THE FOLLOW-UP CARDS AS YOU TAKE THE PHOTOS AND LET PEOPLE KNOW THAT YOU WILL CHECK IN WITH THEM TO ANSWER QUESTIONS AND TAKE ORDERS. REMEMBER THAT YOUR GOAL IS TO SCHEDULE AT LEAST TWO NEW PARTIES AND ENROLL AT LEAST 2 NEW ASSOCIATES </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Thank you all and have a great day/night!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7" name="Shape 1127"/>
          <p:cNvSpPr/>
          <p:nvPr>
            <p:ph type="sldImg"/>
          </p:nvPr>
        </p:nvSpPr>
        <p:spPr>
          <a:prstGeom prst="rect">
            <a:avLst/>
          </a:prstGeom>
        </p:spPr>
        <p:txBody>
          <a:bodyPr/>
          <a:lstStyle/>
          <a:p>
            <a:pPr/>
          </a:p>
        </p:txBody>
      </p:sp>
      <p:sp>
        <p:nvSpPr>
          <p:cNvPr id="1128" name="Shape 1128"/>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Where Can I Find Redox Signaling Molecules?</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There are only 3 places in the world where you can find Redox Signaling molecules….in living cells, in a bottle of ASEA, or in a tube of Renu 28.</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Each bottle of ASEA or tube of Renu 28 contains TRILLIONS of these molecules.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2" name="Shape 1132"/>
          <p:cNvSpPr/>
          <p:nvPr>
            <p:ph type="sldImg"/>
          </p:nvPr>
        </p:nvSpPr>
        <p:spPr>
          <a:prstGeom prst="rect">
            <a:avLst/>
          </a:prstGeom>
        </p:spPr>
        <p:txBody>
          <a:bodyPr/>
          <a:lstStyle/>
          <a:p>
            <a:pPr/>
          </a:p>
        </p:txBody>
      </p:sp>
      <p:sp>
        <p:nvSpPr>
          <p:cNvPr id="1133" name="Shape 1133"/>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Personal Story</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I’m so happy to be here to share information about this fantastic product with you. I was introduced to it by… (TELL A BRIEF, POSITIVE PERSONAL EXPERIENCE ABOUT RENU 28. YOU MAY ALSO TELL A FRIEND’S IF YOU HAVE NOT HAD </a:t>
            </a:r>
            <a:br/>
            <a:r>
              <a:t>ONE YOURSELF)</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I also wanted to give everyone a chance to experience the product personally so I’m going to pass the product around </a:t>
            </a:r>
            <a:br/>
            <a:r>
              <a:t>and let everyone apply to one hand. We’ll check back in on your hand later. </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(PASS AROUND A TUBE OF RENU 28 AND ASK EVERYONE TO APPLY IT TO THE BACK OF ONE HAND. YOU MAY WANT TO SHOW THEM AND THEN PASS IT AROUND)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5" name="Shape 785"/>
          <p:cNvSpPr/>
          <p:nvPr>
            <p:ph type="sldImg"/>
          </p:nvPr>
        </p:nvSpPr>
        <p:spPr>
          <a:prstGeom prst="rect">
            <a:avLst/>
          </a:prstGeom>
        </p:spPr>
        <p:txBody>
          <a:bodyPr/>
          <a:lstStyle/>
          <a:p>
            <a:pPr/>
          </a:p>
        </p:txBody>
      </p:sp>
      <p:sp>
        <p:nvSpPr>
          <p:cNvPr id="786" name="Shape 786"/>
          <p:cNvSpPr/>
          <p:nvPr>
            <p:ph type="body" sz="quarter" idx="1"/>
          </p:nvPr>
        </p:nvSpPr>
        <p:spPr>
          <a:prstGeom prst="rect">
            <a:avLst/>
          </a:prstGeom>
        </p:spPr>
        <p:txBody>
          <a:bodyPr/>
          <a:lstStyle/>
          <a:p>
            <a:pPr marL="298938" indent="-298938">
              <a:buSzPct val="100000"/>
              <a:buChar char="•"/>
            </a:pPr>
            <a:r>
              <a:t>ASEA’s Mission is to better people’s lives and to be a force for good in the world.</a:t>
            </a:r>
          </a:p>
          <a:p>
            <a:pPr marL="298938" indent="-298938">
              <a:buSzPct val="100000"/>
              <a:buChar char="•"/>
            </a:pPr>
            <a:r>
              <a:t>Launched in 2010 with just 1 product, ASEA has expanded to over 25 countries ­ with total sales of $320 million by 2016.</a:t>
            </a:r>
          </a:p>
          <a:p>
            <a:pPr marL="298938" indent="-298938">
              <a:buSzPct val="100000"/>
              <a:buChar char="•"/>
            </a:pPr>
            <a:r>
              <a:t>Since this was all d1 tgodzough word of mouth, it’s a good testament to the effectiveness of the product and it’s unique nature, don’t you think?</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8" name="Shape 1138"/>
          <p:cNvSpPr/>
          <p:nvPr>
            <p:ph type="sldImg"/>
          </p:nvPr>
        </p:nvSpPr>
        <p:spPr>
          <a:prstGeom prst="rect">
            <a:avLst/>
          </a:prstGeom>
        </p:spPr>
        <p:txBody>
          <a:bodyPr/>
          <a:lstStyle/>
          <a:p>
            <a:pPr/>
          </a:p>
        </p:txBody>
      </p:sp>
      <p:sp>
        <p:nvSpPr>
          <p:cNvPr id="1139" name="Shape 1139"/>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Introduction of Renu 28</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This product we are talking about today is called Renu 28 – the most unique skin care product offered in decades!</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It is loaded with Redox Signaling molecules.</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Renu 28 is Simple, Safe, Proven, Affordable, and Effective. </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Let me explain…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4" name="Shape 1144"/>
          <p:cNvSpPr/>
          <p:nvPr>
            <p:ph type="sldImg"/>
          </p:nvPr>
        </p:nvSpPr>
        <p:spPr>
          <a:prstGeom prst="rect">
            <a:avLst/>
          </a:prstGeom>
        </p:spPr>
        <p:txBody>
          <a:bodyPr/>
          <a:lstStyle/>
          <a:p>
            <a:pPr/>
          </a:p>
        </p:txBody>
      </p:sp>
      <p:sp>
        <p:nvSpPr>
          <p:cNvPr id="1145" name="Shape 1145"/>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Simple</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Let’s take a look at the ingredients in a popular skin care product.</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You can see this product has over 20 ingredients – most of which we can’t even pronounce.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0" name="Shape 1150"/>
          <p:cNvSpPr/>
          <p:nvPr>
            <p:ph type="sldImg"/>
          </p:nvPr>
        </p:nvSpPr>
        <p:spPr>
          <a:prstGeom prst="rect">
            <a:avLst/>
          </a:prstGeom>
        </p:spPr>
        <p:txBody>
          <a:bodyPr/>
          <a:lstStyle/>
          <a:p>
            <a:pPr/>
          </a:p>
        </p:txBody>
      </p:sp>
      <p:sp>
        <p:nvSpPr>
          <p:cNvPr id="1151" name="Shape 1151"/>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Simple (cont.)</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Let’s look at another popular skincare product – </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THIS product has 40 ingredients! </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Do we even know what we’re putting on our skin?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2" name="Shape 1162"/>
          <p:cNvSpPr/>
          <p:nvPr>
            <p:ph type="sldImg"/>
          </p:nvPr>
        </p:nvSpPr>
        <p:spPr>
          <a:prstGeom prst="rect">
            <a:avLst/>
          </a:prstGeom>
        </p:spPr>
        <p:txBody>
          <a:bodyPr/>
          <a:lstStyle/>
          <a:p>
            <a:pPr/>
          </a:p>
        </p:txBody>
      </p:sp>
      <p:sp>
        <p:nvSpPr>
          <p:cNvPr id="1163" name="Shape 1163"/>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Simple (cont.)</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Renu 28 only has 4 Ingredients! (Water, Sodium Magnesium Fluorosilicate, Monosodium Phosphate, and Sodium Chloride).</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In addition, this product is preservative free, non-comedogenic (doesn’t clog pores), hypoallergenic (produces fewer allergens), and paraben free (doesn’t include specific types of preservatives).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6" name="Shape 1176"/>
          <p:cNvSpPr/>
          <p:nvPr>
            <p:ph type="sldImg"/>
          </p:nvPr>
        </p:nvSpPr>
        <p:spPr>
          <a:prstGeom prst="rect">
            <a:avLst/>
          </a:prstGeom>
        </p:spPr>
        <p:txBody>
          <a:bodyPr/>
          <a:lstStyle/>
          <a:p>
            <a:pPr/>
          </a:p>
        </p:txBody>
      </p:sp>
      <p:sp>
        <p:nvSpPr>
          <p:cNvPr id="1177" name="Shape 1177"/>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Renu 28 is Safe</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The Environmental Working Group (EWG) maintains a database of over 3000 ingredients commonly used in personal care products.</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“Exposing the Cosmetics Cover-Up,” its publication, shows many of these ingredients to be toxic, while many others caused other negative side-effects such as biological mutation, reproductive complications, and even tumors!</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Renu 28 contains ZERO of the harmful chemicals that were analyzed.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6" name="Shape 1206"/>
          <p:cNvSpPr/>
          <p:nvPr>
            <p:ph type="sldImg"/>
          </p:nvPr>
        </p:nvSpPr>
        <p:spPr>
          <a:prstGeom prst="rect">
            <a:avLst/>
          </a:prstGeom>
        </p:spPr>
        <p:txBody>
          <a:bodyPr/>
          <a:lstStyle/>
          <a:p>
            <a:pPr/>
          </a:p>
        </p:txBody>
      </p:sp>
      <p:sp>
        <p:nvSpPr>
          <p:cNvPr id="1207" name="Shape 1207"/>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Renu 28 is Proven</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Renu 28 was tested by and awarded the coveted 5-star stamp of approval from the Dermatest Research Institute, a respected global company based in Germany. The tests were performed using high resolution cameras and showed amazing results.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9" name="Shape 1219"/>
          <p:cNvSpPr/>
          <p:nvPr>
            <p:ph type="sldImg"/>
          </p:nvPr>
        </p:nvSpPr>
        <p:spPr>
          <a:prstGeom prst="rect">
            <a:avLst/>
          </a:prstGeom>
        </p:spPr>
        <p:txBody>
          <a:bodyPr/>
          <a:lstStyle/>
          <a:p>
            <a:pPr/>
          </a:p>
        </p:txBody>
      </p:sp>
      <p:sp>
        <p:nvSpPr>
          <p:cNvPr id="1220" name="Shape 1220"/>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Renu 28 is Affordable</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Renu 28 has an excellent price point. Not only does this product produce outstanding results, the price point blows away the competition!</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Popular skincare products in and out of our industry run anywhere from $80 to $260. </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The price per tube of Renu 28 is only $40! This is an incredible value!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6" name="Shape 1246"/>
          <p:cNvSpPr/>
          <p:nvPr>
            <p:ph type="sldImg"/>
          </p:nvPr>
        </p:nvSpPr>
        <p:spPr>
          <a:prstGeom prst="rect">
            <a:avLst/>
          </a:prstGeom>
        </p:spPr>
        <p:txBody>
          <a:bodyPr/>
          <a:lstStyle/>
          <a:p>
            <a:pPr/>
          </a:p>
        </p:txBody>
      </p:sp>
      <p:sp>
        <p:nvSpPr>
          <p:cNvPr id="1247" name="Shape 1247"/>
          <p:cNvSpPr/>
          <p:nvPr>
            <p:ph type="body" sz="quarter" idx="1"/>
          </p:nvPr>
        </p:nvSpPr>
        <p:spPr>
          <a:prstGeom prst="rect">
            <a:avLst/>
          </a:prstGeom>
        </p:spPr>
        <p:txBody>
          <a:bodyPr/>
          <a:lstStyle>
            <a:lvl1pPr defTabSz="647700">
              <a:spcBef>
                <a:spcPts val="0"/>
              </a:spcBef>
              <a:defRPr sz="1600">
                <a:latin typeface="+mn-lt"/>
                <a:ea typeface="+mn-ea"/>
                <a:cs typeface="+mn-cs"/>
                <a:sym typeface="Helvetica"/>
              </a:defRPr>
            </a:lvl1pPr>
          </a:lstStyle>
          <a:p>
            <a:pPr/>
            <a:r>
              <a:t>ASEA manufactures the product. Their goal is to get it to customers.  Instead of spending m1y on traditional forms of advertising, ASEA depends on  us to share with others. Word of mouth is still the most powerful form of advertising. who heard about ASEA from some1 you have a relationship with?  a relative, a friend, a co-worker? (almost every1 raises their hand)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1" name="Shape 1291"/>
          <p:cNvSpPr/>
          <p:nvPr>
            <p:ph type="sldImg"/>
          </p:nvPr>
        </p:nvSpPr>
        <p:spPr>
          <a:prstGeom prst="rect">
            <a:avLst/>
          </a:prstGeom>
        </p:spPr>
        <p:txBody>
          <a:bodyPr/>
          <a:lstStyle/>
          <a:p>
            <a:pPr/>
          </a:p>
        </p:txBody>
      </p:sp>
      <p:sp>
        <p:nvSpPr>
          <p:cNvPr id="1292" name="Shape 1292"/>
          <p:cNvSpPr/>
          <p:nvPr>
            <p:ph type="body" sz="quarter" idx="1"/>
          </p:nvPr>
        </p:nvSpPr>
        <p:spPr>
          <a:prstGeom prst="rect">
            <a:avLst/>
          </a:prstGeom>
        </p:spPr>
        <p:txBody>
          <a:bodyPr/>
          <a:lstStyle/>
          <a:p>
            <a:pPr marL="298938" indent="-298938">
              <a:buSzPct val="100000"/>
              <a:buChar char="•"/>
              <a:defRPr sz="3000"/>
            </a:pPr>
            <a:r>
              <a:t>As more and more people are learning  about ASEA’s breaktgodzough and realizing it’s potential for helping so many </a:t>
            </a:r>
          </a:p>
          <a:p>
            <a:pPr lvl="1" marL="527538" indent="-298938">
              <a:buSzPct val="100000"/>
              <a:buChar char="•"/>
              <a:defRPr sz="3000"/>
            </a:pPr>
            <a:r>
              <a:t>our company rapidly rose into the Top 100 direct selling companies worldwide. There are thousands of direct selling companies, so this is quite remarkable for such a young company with a small number of products. </a:t>
            </a:r>
          </a:p>
          <a:p>
            <a:pPr marL="298938" indent="-298938">
              <a:buSzPct val="100000"/>
              <a:buChar char="•"/>
              <a:defRPr sz="3000"/>
            </a:pPr>
            <a:r>
              <a:t>Offering ASEA tgodzough Network Marketing allows everyday people like me and others who share our vision to benefit financially, rather than advertising agencies or pharmaceutical companies,</a:t>
            </a:r>
          </a:p>
          <a:p>
            <a:pPr marL="298938" indent="-298938">
              <a:buSzPct val="100000"/>
              <a:buChar char="•"/>
              <a:defRPr sz="3000"/>
            </a:pPr>
            <a:r>
              <a:t>ASEA is more available to more people for a broader range of health concerns - than it would be if it had become a drug. </a:t>
            </a:r>
          </a:p>
          <a:p>
            <a:pPr marL="298938" indent="-298938">
              <a:buSzPct val="100000"/>
              <a:buChar char="•"/>
              <a:defRPr sz="3000"/>
            </a:pPr>
            <a:r>
              <a:t>Our products require explanation. Network Marketing rewards people who invest their time, credibility and influence to tell their company’s story. </a:t>
            </a:r>
          </a:p>
          <a:p>
            <a:pPr marL="298938" indent="-298938">
              <a:buSzPct val="100000"/>
              <a:buChar char="•"/>
              <a:defRPr sz="3000"/>
            </a:pPr>
            <a:r>
              <a:t>ASEA gives 50% of global volume back to people like us as thank you checks, every single week.</a:t>
            </a:r>
          </a:p>
          <a:p>
            <a:pPr marL="298938" indent="-298938">
              <a:buSzPct val="100000"/>
              <a:buChar char="•"/>
              <a:defRPr sz="3000"/>
            </a:pPr>
            <a:r>
              <a:t>Residual income is m1y that continues to be generated whether you are working or not. For example, interest on m1y you have in the bank is out of reach for most people. When Network Marketers find their team of distributors and customers growing, residual income can become a reality for them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6" name="Shape 1296"/>
          <p:cNvSpPr/>
          <p:nvPr>
            <p:ph type="sldImg"/>
          </p:nvPr>
        </p:nvSpPr>
        <p:spPr>
          <a:prstGeom prst="rect">
            <a:avLst/>
          </a:prstGeom>
        </p:spPr>
        <p:txBody>
          <a:bodyPr/>
          <a:lstStyle/>
          <a:p>
            <a:pPr/>
          </a:p>
        </p:txBody>
      </p:sp>
      <p:sp>
        <p:nvSpPr>
          <p:cNvPr id="1297" name="Shape 1297"/>
          <p:cNvSpPr/>
          <p:nvPr>
            <p:ph type="body" sz="quarter" idx="1"/>
          </p:nvPr>
        </p:nvSpPr>
        <p:spPr>
          <a:prstGeom prst="rect">
            <a:avLst/>
          </a:prstGeom>
        </p:spPr>
        <p:txBody>
          <a:bodyPr/>
          <a:lstStyle>
            <a:lvl1pPr>
              <a:spcBef>
                <a:spcPts val="0"/>
              </a:spcBef>
              <a:defRPr sz="1600">
                <a:latin typeface="Lucida Grande"/>
                <a:ea typeface="Lucida Grande"/>
                <a:cs typeface="Lucida Grande"/>
                <a:sym typeface="Lucida Grande"/>
              </a:defRPr>
            </a:lvl1pPr>
          </a:lstStyle>
          <a:p>
            <a:pPr/>
            <a:r>
              <a:t>Do you see how powerful and unique this technology is? No 1 in the world except ASEA produces Redox Signaling Molecules outside of the body.How would you like to earn “Thank you” checks by changing people’s lives? who have you thought of that can benefit from Redox Signaling Molecules?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1" name="Shape 821"/>
          <p:cNvSpPr/>
          <p:nvPr>
            <p:ph type="sldImg"/>
          </p:nvPr>
        </p:nvSpPr>
        <p:spPr>
          <a:prstGeom prst="rect">
            <a:avLst/>
          </a:prstGeom>
        </p:spPr>
        <p:txBody>
          <a:bodyPr/>
          <a:lstStyle/>
          <a:p>
            <a:pPr/>
          </a:p>
        </p:txBody>
      </p:sp>
      <p:sp>
        <p:nvSpPr>
          <p:cNvPr id="822" name="Shape 822"/>
          <p:cNvSpPr/>
          <p:nvPr>
            <p:ph type="body" sz="quarter" idx="1"/>
          </p:nvPr>
        </p:nvSpPr>
        <p:spPr>
          <a:prstGeom prst="rect">
            <a:avLst/>
          </a:prstGeom>
        </p:spPr>
        <p:txBody>
          <a:bodyPr/>
          <a:lstStyle>
            <a:lvl1pPr defTabSz="914400">
              <a:spcBef>
                <a:spcPts val="0"/>
              </a:spcBef>
              <a:defRPr sz="1200">
                <a:latin typeface="Calibri"/>
                <a:ea typeface="Calibri"/>
                <a:cs typeface="Calibri"/>
                <a:sym typeface="Calibri"/>
              </a:defRPr>
            </a:lvl1pPr>
          </a:lstStyle>
          <a:p>
            <a:pPr/>
            <a:r>
              <a:t>Redox Signaling molecules are native to your body and they are made from the salt water found inside your cells.  Once thought to be nothing more than a byproduct of energy production…there are now over 15,000 peer-reviewed articles and 1,200 books explaining how Redox Signaling Molecules are involved in virtually every major body system and function. In short, they are key to cellular rejuvenation and renewal and foundational to healthy cell signaling throughout the body.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9" name="Shape 1319"/>
          <p:cNvSpPr/>
          <p:nvPr>
            <p:ph type="sldImg"/>
          </p:nvPr>
        </p:nvSpPr>
        <p:spPr>
          <a:prstGeom prst="rect">
            <a:avLst/>
          </a:prstGeom>
        </p:spPr>
        <p:txBody>
          <a:bodyPr/>
          <a:lstStyle/>
          <a:p>
            <a:pPr/>
          </a:p>
        </p:txBody>
      </p:sp>
      <p:sp>
        <p:nvSpPr>
          <p:cNvPr id="1320" name="Shape 1320"/>
          <p:cNvSpPr/>
          <p:nvPr>
            <p:ph type="body" sz="quarter" idx="1"/>
          </p:nvPr>
        </p:nvSpPr>
        <p:spPr>
          <a:prstGeom prst="rect">
            <a:avLst/>
          </a:prstGeom>
        </p:spPr>
        <p:txBody>
          <a:bodyPr/>
          <a:lstStyle>
            <a:lvl1pPr>
              <a:spcBef>
                <a:spcPts val="0"/>
              </a:spcBef>
              <a:defRPr sz="1400">
                <a:latin typeface="Lucida Grande"/>
                <a:ea typeface="Lucida Grande"/>
                <a:cs typeface="Lucida Grande"/>
                <a:sym typeface="Lucida Grande"/>
              </a:defRPr>
            </a:lvl1pPr>
          </a:lstStyle>
          <a:p>
            <a:pPr/>
            <a:r>
              <a:t>Vision: change lives around the world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4" name="Shape 1324"/>
          <p:cNvSpPr/>
          <p:nvPr>
            <p:ph type="sldImg"/>
          </p:nvPr>
        </p:nvSpPr>
        <p:spPr>
          <a:prstGeom prst="rect">
            <a:avLst/>
          </a:prstGeom>
        </p:spPr>
        <p:txBody>
          <a:bodyPr/>
          <a:lstStyle/>
          <a:p>
            <a:pPr/>
          </a:p>
        </p:txBody>
      </p:sp>
      <p:sp>
        <p:nvSpPr>
          <p:cNvPr id="1325" name="Shape 1325"/>
          <p:cNvSpPr/>
          <p:nvPr>
            <p:ph type="body" sz="quarter" idx="1"/>
          </p:nvPr>
        </p:nvSpPr>
        <p:spPr>
          <a:prstGeom prst="rect">
            <a:avLst/>
          </a:prstGeom>
        </p:spPr>
        <p:txBody>
          <a:bodyPr/>
          <a:lstStyle/>
          <a:p>
            <a:pPr defTabSz="584200">
              <a:spcBef>
                <a:spcPts val="0"/>
              </a:spcBef>
              <a:defRPr sz="1800">
                <a:latin typeface="Lucida Grande"/>
                <a:ea typeface="Lucida Grande"/>
                <a:cs typeface="Lucida Grande"/>
                <a:sym typeface="Lucida Grande"/>
              </a:defRPr>
            </a:pPr>
            <a:r>
              <a:t>At the meeting she saw a picture with JP Getty’s famous quote: “I’d rather earn 1% of the efforts of 100 people rather than 100 % of my own efforts. “</a:t>
            </a:r>
          </a:p>
          <a:p>
            <a:pPr defTabSz="584200">
              <a:spcBef>
                <a:spcPts val="0"/>
              </a:spcBef>
              <a:defRPr sz="1800">
                <a:latin typeface="Lucida Grande"/>
                <a:ea typeface="Lucida Grande"/>
                <a:cs typeface="Lucida Grande"/>
                <a:sym typeface="Lucida Grande"/>
              </a:defRPr>
            </a:pPr>
            <a:r>
              <a:t>In her mind, Trish compared this way of doing business with the  way she had been raised: Trish was 1 of 8 children. Her dad worked every day, and when he came home from work, her mother waitressed from 5pm until late at night. Even though her mom and dad worked very hard, they still didn’t have enough m1y to take care of 8 children, so her dad bought and sold used boats, and her mother bought and sold used clothing. If they got sick , or took a vacation, their income stopped. </a:t>
            </a:r>
          </a:p>
          <a:p>
            <a:pPr defTabSz="584200">
              <a:spcBef>
                <a:spcPts val="0"/>
              </a:spcBef>
              <a:defRPr sz="1800">
                <a:latin typeface="Lucida Grande"/>
                <a:ea typeface="Lucida Grande"/>
                <a:cs typeface="Lucida Grande"/>
                <a:sym typeface="Lucida Grande"/>
              </a:defRPr>
            </a:pPr>
            <a:r>
              <a:t>When Trish started to understand the power of building a team of like-minded people,  so that all her income did not depend on her own efforts (like her parents) , she knew she had discovered the most intelligent business model ever , and made up her mind that this is what she would do for the rest of her life.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0" name="Shape 1430"/>
          <p:cNvSpPr/>
          <p:nvPr>
            <p:ph type="sldImg"/>
          </p:nvPr>
        </p:nvSpPr>
        <p:spPr>
          <a:prstGeom prst="rect">
            <a:avLst/>
          </a:prstGeom>
        </p:spPr>
        <p:txBody>
          <a:bodyPr/>
          <a:lstStyle/>
          <a:p>
            <a:pPr/>
          </a:p>
        </p:txBody>
      </p:sp>
      <p:sp>
        <p:nvSpPr>
          <p:cNvPr id="1431" name="Shape 1431"/>
          <p:cNvSpPr/>
          <p:nvPr>
            <p:ph type="body" sz="quarter" idx="1"/>
          </p:nvPr>
        </p:nvSpPr>
        <p:spPr>
          <a:prstGeom prst="rect">
            <a:avLst/>
          </a:prstGeom>
        </p:spPr>
        <p:txBody>
          <a:bodyPr/>
          <a:lstStyle/>
          <a:p>
            <a:pPr/>
            <a:r>
              <a:t>The way to maximize  your earnings with ASEA is to build a big team of people who are using and sharing ASEA. Most people earn income from a 40 hour week. With ASEA , you can earn income equivalent to a 40 hour, and beyond,  by building a team.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5" name="Shape 1435"/>
          <p:cNvSpPr/>
          <p:nvPr>
            <p:ph type="sldImg"/>
          </p:nvPr>
        </p:nvSpPr>
        <p:spPr>
          <a:prstGeom prst="rect">
            <a:avLst/>
          </a:prstGeom>
        </p:spPr>
        <p:txBody>
          <a:bodyPr/>
          <a:lstStyle/>
          <a:p>
            <a:pPr/>
          </a:p>
        </p:txBody>
      </p:sp>
      <p:sp>
        <p:nvSpPr>
          <p:cNvPr id="1436" name="Shape 1436"/>
          <p:cNvSpPr/>
          <p:nvPr>
            <p:ph type="body" sz="quarter" idx="1"/>
          </p:nvPr>
        </p:nvSpPr>
        <p:spPr>
          <a:prstGeom prst="rect">
            <a:avLst/>
          </a:prstGeom>
        </p:spPr>
        <p:txBody>
          <a:bodyPr/>
          <a:lstStyle>
            <a:lvl1pPr defTabSz="584200">
              <a:spcBef>
                <a:spcPts val="0"/>
              </a:spcBef>
              <a:defRPr sz="2200">
                <a:latin typeface="Lucida Grande"/>
                <a:ea typeface="Lucida Grande"/>
                <a:cs typeface="Lucida Grande"/>
                <a:sym typeface="Lucida Grande"/>
              </a:defRPr>
            </a:lvl1pPr>
          </a:lstStyle>
          <a:p>
            <a:pPr/>
            <a:r>
              <a:t>Our favorite saying is “There is nothing better than making a living while making a difference” , and that has never been more true than with ASEA!</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0" name="Shape 1440"/>
          <p:cNvSpPr/>
          <p:nvPr>
            <p:ph type="sldImg"/>
          </p:nvPr>
        </p:nvSpPr>
        <p:spPr>
          <a:prstGeom prst="rect">
            <a:avLst/>
          </a:prstGeom>
        </p:spPr>
        <p:txBody>
          <a:bodyPr/>
          <a:lstStyle/>
          <a:p>
            <a:pPr/>
          </a:p>
        </p:txBody>
      </p:sp>
      <p:sp>
        <p:nvSpPr>
          <p:cNvPr id="1441" name="Shape 1441"/>
          <p:cNvSpPr/>
          <p:nvPr>
            <p:ph type="body" sz="quarter" idx="1"/>
          </p:nvPr>
        </p:nvSpPr>
        <p:spPr>
          <a:prstGeom prst="rect">
            <a:avLst/>
          </a:prstGeom>
        </p:spPr>
        <p:txBody>
          <a:bodyPr/>
          <a:lstStyle/>
          <a:p>
            <a:pPr>
              <a:spcBef>
                <a:spcPts val="0"/>
              </a:spcBef>
              <a:defRPr sz="1900">
                <a:latin typeface="Calibri"/>
                <a:ea typeface="Calibri"/>
                <a:cs typeface="Calibri"/>
                <a:sym typeface="Calibri"/>
              </a:defRPr>
            </a:pPr>
            <a:r>
              <a:t>After 15 years with their first company, their former  company started experiencing problems. </a:t>
            </a:r>
          </a:p>
          <a:p>
            <a:pPr>
              <a:spcBef>
                <a:spcPts val="0"/>
              </a:spcBef>
              <a:defRPr sz="1900">
                <a:latin typeface="Calibri"/>
                <a:ea typeface="Calibri"/>
                <a:cs typeface="Calibri"/>
                <a:sym typeface="Calibri"/>
              </a:defRPr>
            </a:pPr>
            <a:r>
              <a:t>Trish knew that the path to success was to choose 1 company and stick with it long term, but it became apparent that the problems were so extreme, that  it was time to look for a new network marketing company to work with</a:t>
            </a:r>
          </a:p>
          <a:p>
            <a:pPr>
              <a:spcBef>
                <a:spcPts val="0"/>
              </a:spcBef>
              <a:defRPr sz="1900">
                <a:latin typeface="Calibri"/>
                <a:ea typeface="Calibri"/>
                <a:cs typeface="Calibri"/>
                <a:sym typeface="Calibri"/>
              </a:defRPr>
            </a:pPr>
            <a:r>
              <a:t>. How do you choose a network marketing company, when there are  over 3000 companies to choose from?</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6" name="Shape 1446"/>
          <p:cNvSpPr/>
          <p:nvPr>
            <p:ph type="sldImg"/>
          </p:nvPr>
        </p:nvSpPr>
        <p:spPr>
          <a:prstGeom prst="rect">
            <a:avLst/>
          </a:prstGeom>
        </p:spPr>
        <p:txBody>
          <a:bodyPr/>
          <a:lstStyle/>
          <a:p>
            <a:pPr/>
          </a:p>
        </p:txBody>
      </p:sp>
      <p:sp>
        <p:nvSpPr>
          <p:cNvPr id="1447" name="Shape 1447"/>
          <p:cNvSpPr/>
          <p:nvPr>
            <p:ph type="body" sz="quarter" idx="1"/>
          </p:nvPr>
        </p:nvSpPr>
        <p:spPr>
          <a:prstGeom prst="rect">
            <a:avLst/>
          </a:prstGeom>
        </p:spPr>
        <p:txBody>
          <a:bodyPr/>
          <a:lstStyle/>
          <a:p>
            <a:pPr>
              <a:lnSpc>
                <a:spcPct val="117999"/>
              </a:lnSpc>
              <a:spcBef>
                <a:spcPts val="0"/>
              </a:spcBef>
              <a:defRPr sz="2200"/>
            </a:pPr>
            <a:r>
              <a:t>Trish was especially impressed with ASEA’s  Redox Signalling Technology: </a:t>
            </a:r>
          </a:p>
          <a:p>
            <a:pPr marL="388054" indent="-388054">
              <a:lnSpc>
                <a:spcPct val="117999"/>
              </a:lnSpc>
              <a:spcBef>
                <a:spcPts val="0"/>
              </a:spcBef>
              <a:buSzPct val="100000"/>
              <a:buAutoNum type="arabicPeriod" startAt="1"/>
              <a:defRPr sz="2200"/>
            </a:pPr>
            <a:r>
              <a:t>it was Different. ASEA is the only company in the world that  has developed Redox Signalling technology. ASEA is a true category creator , developing products based on a new frontier of science.</a:t>
            </a:r>
          </a:p>
          <a:p>
            <a:pPr marL="388054" indent="-388054">
              <a:lnSpc>
                <a:spcPct val="117999"/>
              </a:lnSpc>
              <a:spcBef>
                <a:spcPts val="0"/>
              </a:spcBef>
              <a:buSzPct val="100000"/>
              <a:buAutoNum type="arabicPeriod" startAt="1"/>
              <a:defRPr sz="2200"/>
            </a:pPr>
            <a:r>
              <a:t>ASEA’s  difference is sustainable:  due to  ASEA’s many patents, that are constantly being layered and updated, ASEA has zero  competition and no copy cats.</a:t>
            </a:r>
          </a:p>
          <a:p>
            <a:pPr marL="388054" indent="-388054">
              <a:lnSpc>
                <a:spcPct val="117999"/>
              </a:lnSpc>
              <a:spcBef>
                <a:spcPts val="0"/>
              </a:spcBef>
              <a:buSzPct val="100000"/>
              <a:buAutoNum type="arabicPeriod" startAt="1"/>
              <a:defRPr sz="2200"/>
            </a:pPr>
            <a:r>
              <a:t>ASEA’s products deliver meaningful results that truly change people’s lives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1" name="Shape 1461"/>
          <p:cNvSpPr/>
          <p:nvPr>
            <p:ph type="sldImg"/>
          </p:nvPr>
        </p:nvSpPr>
        <p:spPr>
          <a:prstGeom prst="rect">
            <a:avLst/>
          </a:prstGeom>
        </p:spPr>
        <p:txBody>
          <a:bodyPr/>
          <a:lstStyle/>
          <a:p>
            <a:pPr/>
          </a:p>
        </p:txBody>
      </p:sp>
      <p:sp>
        <p:nvSpPr>
          <p:cNvPr id="1462" name="Shape 1462"/>
          <p:cNvSpPr/>
          <p:nvPr>
            <p:ph type="body" sz="quarter" idx="1"/>
          </p:nvPr>
        </p:nvSpPr>
        <p:spPr>
          <a:prstGeom prst="rect">
            <a:avLst/>
          </a:prstGeom>
        </p:spPr>
        <p:txBody>
          <a:bodyPr/>
          <a:lstStyle/>
          <a:p>
            <a:pPr defTabSz="914400">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Calibri"/>
                <a:ea typeface="Calibri"/>
                <a:cs typeface="Calibri"/>
                <a:sym typeface="Calibri"/>
              </a:defRPr>
            </a:pPr>
            <a:r>
              <a:t>So, consider the ASEA Breakthrough. When it comes to health and wellness and anti-aging, do you want to be on the end of the last wave or right on the cutting edge of the next wave, because that’s exactly where our redox signaling technology is positioned.  We are telling a story that has never been told before, creating products that literally stand in a category and class of their own. Our redox signaling technology has been validated by 3</a:t>
            </a:r>
            <a:r>
              <a:rPr baseline="30000"/>
              <a:t>rd</a:t>
            </a:r>
            <a:r>
              <a:t> party independent science. However, what is perhaps even more important, are the tremendous benefits, sometimes astonishing benefits, that people see in so many different areas of their lives. And of course, thanks to heavily patented technology we have no competition…no copycats. No other company in the world has what we have. No-one!  And this should signal tremendous financial opportunity for the right person.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5" name="Shape 1475"/>
          <p:cNvSpPr/>
          <p:nvPr>
            <p:ph type="sldImg"/>
          </p:nvPr>
        </p:nvSpPr>
        <p:spPr>
          <a:prstGeom prst="rect">
            <a:avLst/>
          </a:prstGeom>
        </p:spPr>
        <p:txBody>
          <a:bodyPr/>
          <a:lstStyle/>
          <a:p>
            <a:pPr/>
          </a:p>
        </p:txBody>
      </p:sp>
      <p:sp>
        <p:nvSpPr>
          <p:cNvPr id="1476" name="Shape 1476"/>
          <p:cNvSpPr/>
          <p:nvPr>
            <p:ph type="body" sz="quarter" idx="1"/>
          </p:nvPr>
        </p:nvSpPr>
        <p:spPr>
          <a:prstGeom prst="rect">
            <a:avLst/>
          </a:prstGeom>
        </p:spPr>
        <p:txBody>
          <a:bodyPr/>
          <a:lstStyle/>
          <a:p>
            <a:pPr marL="298938" indent="-298938">
              <a:buSzPct val="100000"/>
              <a:buChar char="•"/>
            </a:pPr>
            <a:r>
              <a:t>ASEA was founded by some businessmen who came upon a unique technology while it was still in research and development. What began as a business venture became a purpose-filled mission to improve lives. </a:t>
            </a:r>
          </a:p>
          <a:p>
            <a:pPr marL="298938" indent="-298938">
              <a:buSzPct val="100000"/>
              <a:buChar char="•"/>
            </a:pPr>
            <a:r>
              <a:t>When a major pharmaceutical company wanted to buy the patents, these businessmen refused, even though they were offered an amount that would have guaranteed generational wealth.</a:t>
            </a:r>
          </a:p>
          <a:p>
            <a:pPr marL="298938" indent="-298938">
              <a:buSzPct val="100000"/>
              <a:buChar char="•"/>
            </a:pPr>
            <a:r>
              <a:t>Their goal became 1 of bringing this breaktgodzough directly to the people, by the people - as quickly as possible. In doing so, they put “principles and purpose” over “ego and economics”.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1" name="Shape 1841"/>
          <p:cNvSpPr/>
          <p:nvPr>
            <p:ph type="sldImg"/>
          </p:nvPr>
        </p:nvSpPr>
        <p:spPr>
          <a:prstGeom prst="rect">
            <a:avLst/>
          </a:prstGeom>
        </p:spPr>
        <p:txBody>
          <a:bodyPr/>
          <a:lstStyle/>
          <a:p>
            <a:pPr/>
          </a:p>
        </p:txBody>
      </p:sp>
      <p:sp>
        <p:nvSpPr>
          <p:cNvPr id="1842" name="Shape 1842"/>
          <p:cNvSpPr/>
          <p:nvPr>
            <p:ph type="body" sz="quarter" idx="1"/>
          </p:nvPr>
        </p:nvSpPr>
        <p:spPr>
          <a:prstGeom prst="rect">
            <a:avLst/>
          </a:prstGeom>
        </p:spPr>
        <p:txBody>
          <a:bodyPr/>
          <a:lstStyle>
            <a:lvl1pPr>
              <a:spcBef>
                <a:spcPts val="0"/>
              </a:spcBef>
              <a:defRPr sz="1000">
                <a:latin typeface="Calibri"/>
                <a:ea typeface="Calibri"/>
                <a:cs typeface="Calibri"/>
                <a:sym typeface="Calibri"/>
              </a:defRPr>
            </a:lvl1pPr>
          </a:lstStyle>
          <a:p>
            <a:pPr/>
            <a:r>
              <a:t>(Describe the slide)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8" name="Shape 2178"/>
          <p:cNvSpPr/>
          <p:nvPr>
            <p:ph type="sldImg"/>
          </p:nvPr>
        </p:nvSpPr>
        <p:spPr>
          <a:prstGeom prst="rect">
            <a:avLst/>
          </a:prstGeom>
        </p:spPr>
        <p:txBody>
          <a:bodyPr/>
          <a:lstStyle/>
          <a:p>
            <a:pPr/>
          </a:p>
        </p:txBody>
      </p:sp>
      <p:sp>
        <p:nvSpPr>
          <p:cNvPr id="2179" name="Shape 2179"/>
          <p:cNvSpPr/>
          <p:nvPr>
            <p:ph type="body" sz="quarter" idx="1"/>
          </p:nvPr>
        </p:nvSpPr>
        <p:spPr>
          <a:prstGeom prst="rect">
            <a:avLst/>
          </a:prstGeom>
        </p:spPr>
        <p:txBody>
          <a:bodyPr/>
          <a:lstStyle>
            <a:lvl1pPr>
              <a:spcBef>
                <a:spcPts val="0"/>
              </a:spcBef>
              <a:defRPr sz="1000">
                <a:latin typeface="Calibri"/>
                <a:ea typeface="Calibri"/>
                <a:cs typeface="Calibri"/>
                <a:sym typeface="Calibri"/>
              </a:defRPr>
            </a:lvl1pPr>
          </a:lstStyle>
          <a:p>
            <a:pPr/>
            <a:r>
              <a:t>(Describe the slide)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5" name="Shape 835"/>
          <p:cNvSpPr/>
          <p:nvPr>
            <p:ph type="sldImg"/>
          </p:nvPr>
        </p:nvSpPr>
        <p:spPr>
          <a:prstGeom prst="rect">
            <a:avLst/>
          </a:prstGeom>
        </p:spPr>
        <p:txBody>
          <a:bodyPr/>
          <a:lstStyle/>
          <a:p>
            <a:pPr/>
          </a:p>
        </p:txBody>
      </p:sp>
      <p:sp>
        <p:nvSpPr>
          <p:cNvPr id="836" name="Shape 836"/>
          <p:cNvSpPr/>
          <p:nvPr>
            <p:ph type="body" sz="quarter" idx="1"/>
          </p:nvPr>
        </p:nvSpPr>
        <p:spPr>
          <a:prstGeom prst="rect">
            <a:avLst/>
          </a:prstGeom>
        </p:spPr>
        <p:txBody>
          <a:bodyPr/>
          <a:lstStyle/>
          <a:p>
            <a:pPr defTabSz="914400">
              <a:spcBef>
                <a:spcPts val="0"/>
              </a:spcBef>
              <a:defRPr b="1" sz="1200">
                <a:latin typeface="Calibri"/>
                <a:ea typeface="Calibri"/>
                <a:cs typeface="Calibri"/>
                <a:sym typeface="Calibri"/>
              </a:defRPr>
            </a:pPr>
            <a:r>
              <a:t>Health at the Cellular Level</a:t>
            </a:r>
          </a:p>
          <a:p>
            <a:pPr defTabSz="914400">
              <a:spcBef>
                <a:spcPts val="0"/>
              </a:spcBef>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Maintaining cellular health is the foundation for keeping us healthy.</a:t>
            </a:r>
          </a:p>
          <a:p>
            <a:pPr marL="171450" indent="-171450" defTabSz="914400">
              <a:spcBef>
                <a:spcPts val="0"/>
              </a:spcBef>
              <a:buSzPct val="100000"/>
              <a:buFont typeface="Arial"/>
              <a:buChar char="•"/>
              <a:defRPr sz="1200">
                <a:latin typeface="Calibri"/>
                <a:ea typeface="Calibri"/>
                <a:cs typeface="Calibri"/>
                <a:sym typeface="Calibri"/>
              </a:defRPr>
            </a:pPr>
          </a:p>
          <a:p>
            <a:pPr marL="171450" indent="-171450" defTabSz="914400">
              <a:spcBef>
                <a:spcPts val="0"/>
              </a:spcBef>
              <a:buSzPct val="100000"/>
              <a:buFont typeface="Arial"/>
              <a:buChar char="•"/>
              <a:defRPr sz="1200">
                <a:latin typeface="Calibri"/>
                <a:ea typeface="Calibri"/>
                <a:cs typeface="Calibri"/>
                <a:sym typeface="Calibri"/>
              </a:defRPr>
            </a:pPr>
            <a:r>
              <a:t>Healthy cells compose healthy body tissues, which in turn make up healthy organs. Keeping organs healthy and functioning at optimal levels is the key to keeping all body systems working at their best and keeping you healthy, beautiful and feeling GREAT!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2" name="Shape 2212"/>
          <p:cNvSpPr/>
          <p:nvPr>
            <p:ph type="sldImg"/>
          </p:nvPr>
        </p:nvSpPr>
        <p:spPr>
          <a:prstGeom prst="rect">
            <a:avLst/>
          </a:prstGeom>
        </p:spPr>
        <p:txBody>
          <a:bodyPr/>
          <a:lstStyle/>
          <a:p>
            <a:pPr/>
          </a:p>
        </p:txBody>
      </p:sp>
      <p:sp>
        <p:nvSpPr>
          <p:cNvPr id="2213" name="Shape 2213"/>
          <p:cNvSpPr/>
          <p:nvPr>
            <p:ph type="body" sz="quarter" idx="1"/>
          </p:nvPr>
        </p:nvSpPr>
        <p:spPr>
          <a:prstGeom prst="rect">
            <a:avLst/>
          </a:prstGeom>
        </p:spPr>
        <p:txBody>
          <a:bodyPr/>
          <a:lstStyle/>
          <a:p>
            <a:pPr marL="298938" indent="-298938">
              <a:buClr>
                <a:srgbClr val="000000"/>
              </a:buClr>
              <a:buSzPct val="100000"/>
              <a:buFont typeface="Gill Sans"/>
              <a:buChar char="•"/>
              <a:defRPr sz="2800"/>
            </a:pPr>
            <a:r>
              <a:t>Would you like to see the options people have with ASEA? </a:t>
            </a:r>
          </a:p>
          <a:p>
            <a:pPr marL="298938" indent="-298938">
              <a:buClr>
                <a:srgbClr val="000000"/>
              </a:buClr>
              <a:buSzPct val="100000"/>
              <a:buFont typeface="Gill Sans"/>
              <a:buChar char="•"/>
              <a:defRPr sz="2800"/>
            </a:pPr>
            <a:r>
              <a:t>Where do you see yourself? </a:t>
            </a:r>
          </a:p>
          <a:p>
            <a:pPr marL="298938" indent="-298938">
              <a:buClr>
                <a:srgbClr val="000000"/>
              </a:buClr>
              <a:buSzPct val="100000"/>
              <a:buFont typeface="Gill Sans"/>
              <a:buChar char="•"/>
              <a:defRPr sz="2800"/>
            </a:pPr>
            <a:r>
              <a:t>Some people would simply like to use our products and become valued “ ASEA Customers”. If this interests you, you can purchase at full retail price or receive discounted “Preferred Customer” pricing. Every day, all year long, and for as long as you take ASEA, your body will continue to have extra support for health and immunity. Aging and cell damage from the assaults of modern living will have less effect on you. </a:t>
            </a:r>
          </a:p>
          <a:p>
            <a:pPr marL="298938" indent="-298938">
              <a:buClr>
                <a:srgbClr val="000000"/>
              </a:buClr>
              <a:buSzPct val="100000"/>
              <a:buFont typeface="Gill Sans"/>
              <a:buChar char="•"/>
              <a:defRPr sz="2800"/>
            </a:pPr>
            <a:r>
              <a:t>But your best deal is to join ASEA as an “ Associate”. </a:t>
            </a:r>
          </a:p>
          <a:p>
            <a:pPr marL="298938" indent="-298938">
              <a:buClr>
                <a:srgbClr val="000000"/>
              </a:buClr>
              <a:buSzPct val="100000"/>
              <a:buFont typeface="Gill Sans"/>
              <a:buChar char="•"/>
              <a:defRPr sz="2800"/>
            </a:pPr>
            <a:r>
              <a:t>Here is why: Associates can get special pricing on their first order,  and can qualify to receive free product and “thank­ you checks” from ASEA! It’s only $40 to join, and you receive a FREE, automated online business center. You also receive support from helpful people like me! </a:t>
            </a:r>
          </a:p>
          <a:p>
            <a:pPr marL="298938" indent="-298938">
              <a:buClr>
                <a:srgbClr val="000000"/>
              </a:buClr>
              <a:buSzPct val="100000"/>
              <a:buFont typeface="Gill Sans"/>
              <a:buChar char="•"/>
              <a:defRPr sz="2800"/>
            </a:pPr>
            <a:r>
              <a:t>Business Builders are Associates who work at growing their ASEA business and help others do the same. We provide free training. Success can lead to growing residual income, time freedom and less stress about finances and retirement. Many achieve dreams they never thought would be realized. </a:t>
            </a:r>
          </a:p>
          <a:p>
            <a:pPr marL="298938" indent="-298938">
              <a:buClr>
                <a:srgbClr val="000000"/>
              </a:buClr>
              <a:buSzPct val="100000"/>
              <a:buFont typeface="Gill Sans"/>
              <a:buChar char="•"/>
              <a:defRPr sz="2800"/>
            </a:pPr>
            <a:r>
              <a:t>Thank you so much for allowing me to share this information with you, and I would love to know what you think and whether any of the “Six Reasons” are yours. </a:t>
            </a:r>
          </a:p>
          <a:p>
            <a:pPr marL="298938" indent="-298938">
              <a:buClr>
                <a:srgbClr val="000000"/>
              </a:buClr>
              <a:buSzPct val="100000"/>
              <a:buFont typeface="Gill Sans"/>
              <a:buChar char="•"/>
              <a:defRPr sz="2800"/>
            </a:pPr>
            <a:r>
              <a:t>(pass out signup/enrollment sheets, ask how the RENU 28 feels, answer questions)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8" name="Shape 2218"/>
          <p:cNvSpPr/>
          <p:nvPr>
            <p:ph type="sldImg"/>
          </p:nvPr>
        </p:nvSpPr>
        <p:spPr>
          <a:prstGeom prst="rect">
            <a:avLst/>
          </a:prstGeom>
        </p:spPr>
        <p:txBody>
          <a:bodyPr/>
          <a:lstStyle/>
          <a:p>
            <a:pPr/>
          </a:p>
        </p:txBody>
      </p:sp>
      <p:sp>
        <p:nvSpPr>
          <p:cNvPr id="2219" name="Shape 2219"/>
          <p:cNvSpPr/>
          <p:nvPr>
            <p:ph type="body" sz="quarter" idx="1"/>
          </p:nvPr>
        </p:nvSpPr>
        <p:spPr>
          <a:prstGeom prst="rect">
            <a:avLst/>
          </a:prstGeom>
        </p:spPr>
        <p:txBody>
          <a:bodyPr/>
          <a:lstStyle/>
          <a:p>
            <a:pPr>
              <a:lnSpc>
                <a:spcPct val="117999"/>
              </a:lnSpc>
              <a:spcBef>
                <a:spcPts val="0"/>
              </a:spcBef>
              <a:defRPr sz="3000"/>
            </a:pPr>
            <a:r>
              <a:t>You can find these slides at </a:t>
            </a:r>
            <a:r>
              <a:rPr u="sng">
                <a:solidFill>
                  <a:srgbClr val="0000FF"/>
                </a:solidFill>
                <a:uFill>
                  <a:solidFill>
                    <a:srgbClr val="0000FF"/>
                  </a:solidFill>
                </a:uFill>
                <a:hlinkClick r:id="rId3" invalidUrl="" action="" tgtFrame="" tooltip="" history="1" highlightClick="0" endSnd="0"/>
              </a:rPr>
              <a:t>www.ATeamSupport.com</a:t>
            </a:r>
          </a:p>
          <a:p>
            <a:pPr>
              <a:lnSpc>
                <a:spcPct val="117999"/>
              </a:lnSpc>
              <a:spcBef>
                <a:spcPts val="0"/>
              </a:spcBef>
              <a:defRPr sz="3000"/>
            </a:pPr>
            <a:r>
              <a:t>Click on Presentations. Join ATeam weekly newsletter and FB group.</a:t>
            </a:r>
          </a:p>
          <a:p>
            <a:pPr>
              <a:lnSpc>
                <a:spcPct val="117999"/>
              </a:lnSpc>
              <a:spcBef>
                <a:spcPts val="0"/>
              </a:spcBef>
              <a:defRPr sz="3000"/>
            </a:pPr>
            <a:r>
              <a:t>Success Training!</a:t>
            </a:r>
          </a:p>
          <a:p>
            <a:pPr>
              <a:lnSpc>
                <a:spcPct val="117999"/>
              </a:lnSpc>
              <a:spcBef>
                <a:spcPts val="0"/>
              </a:spcBef>
              <a:defRPr sz="3000"/>
            </a:pPr>
            <a:r>
              <a:t>1, 2, 3, “Getting Started” Training plus 9 other training modules.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4" name="Shape 2224"/>
          <p:cNvSpPr/>
          <p:nvPr>
            <p:ph type="sldImg"/>
          </p:nvPr>
        </p:nvSpPr>
        <p:spPr>
          <a:prstGeom prst="rect">
            <a:avLst/>
          </a:prstGeom>
        </p:spPr>
        <p:txBody>
          <a:bodyPr/>
          <a:lstStyle/>
          <a:p>
            <a:pPr/>
          </a:p>
        </p:txBody>
      </p:sp>
      <p:sp>
        <p:nvSpPr>
          <p:cNvPr id="2225" name="Shape 2225"/>
          <p:cNvSpPr/>
          <p:nvPr>
            <p:ph type="body" sz="quarter" idx="1"/>
          </p:nvPr>
        </p:nvSpPr>
        <p:spPr>
          <a:prstGeom prst="rect">
            <a:avLst/>
          </a:prstGeom>
        </p:spPr>
        <p:txBody>
          <a:bodyPr/>
          <a:lstStyle>
            <a:lvl1pPr defTabSz="584200">
              <a:spcBef>
                <a:spcPts val="0"/>
              </a:spcBef>
              <a:defRPr sz="1600">
                <a:latin typeface="Lucida Grande"/>
                <a:ea typeface="Lucida Grande"/>
                <a:cs typeface="Lucida Grande"/>
                <a:sym typeface="Lucida Grande"/>
              </a:defRPr>
            </a:lvl1pPr>
          </a:lstStyle>
          <a:p>
            <a:pPr/>
            <a:r>
              <a:t>You can change your life with ASEA!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4" name="Shape 844"/>
          <p:cNvSpPr/>
          <p:nvPr>
            <p:ph type="sldImg"/>
          </p:nvPr>
        </p:nvSpPr>
        <p:spPr>
          <a:prstGeom prst="rect">
            <a:avLst/>
          </a:prstGeom>
        </p:spPr>
        <p:txBody>
          <a:bodyPr/>
          <a:lstStyle/>
          <a:p>
            <a:pPr/>
          </a:p>
        </p:txBody>
      </p:sp>
      <p:sp>
        <p:nvSpPr>
          <p:cNvPr id="845" name="Shape 845"/>
          <p:cNvSpPr/>
          <p:nvPr>
            <p:ph type="body" sz="quarter" idx="1"/>
          </p:nvPr>
        </p:nvSpPr>
        <p:spPr>
          <a:prstGeom prst="rect">
            <a:avLst/>
          </a:prstGeom>
        </p:spPr>
        <p:txBody>
          <a:bodyPr/>
          <a:lstStyle/>
          <a:p>
            <a:pPr marL="323850" indent="-323850">
              <a:buSzPct val="100000"/>
              <a:buChar char="•"/>
            </a:pPr>
            <a:r>
              <a:t>We produce fewer and fewer of these molecules as we age. Since Redox Signaling Molecules send out signals, when there is a problem, not having enough of them is like our cells making 911 calls without a good signal. As a result, we tend to have more chronic health problems than we had when we were younger. </a:t>
            </a:r>
          </a:p>
          <a:p>
            <a:pPr marL="323850" indent="-323850">
              <a:buSzPct val="100000"/>
              <a:buChar char="•"/>
            </a:pPr>
            <a:r>
              <a:t>Our eyes weaken, our memory isn’t what it used to be, our joints begin to hurt. Our immune system feels weaker - or too reactive. Our intelligent body seems to be losing some of it’s intelligence.</a:t>
            </a:r>
          </a:p>
          <a:p>
            <a:pPr marL="323850" indent="-323850">
              <a:buSzPct val="100000"/>
              <a:buChar char="•"/>
            </a:pPr>
            <a:r>
              <a:t>Many people assume these issues are inevitable or just a part of aging. But researchers now understand that many are the result of deficiencies and imbalances in REDOX function.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0" name="Shape 850"/>
          <p:cNvSpPr/>
          <p:nvPr>
            <p:ph type="sldImg"/>
          </p:nvPr>
        </p:nvSpPr>
        <p:spPr>
          <a:prstGeom prst="rect">
            <a:avLst/>
          </a:prstGeom>
        </p:spPr>
        <p:txBody>
          <a:bodyPr/>
          <a:lstStyle/>
          <a:p>
            <a:pPr/>
          </a:p>
        </p:txBody>
      </p:sp>
      <p:sp>
        <p:nvSpPr>
          <p:cNvPr id="851" name="Shape 851"/>
          <p:cNvSpPr/>
          <p:nvPr>
            <p:ph type="body" sz="quarter" idx="1"/>
          </p:nvPr>
        </p:nvSpPr>
        <p:spPr>
          <a:prstGeom prst="rect">
            <a:avLst/>
          </a:prstGeom>
        </p:spPr>
        <p:txBody>
          <a:bodyPr/>
          <a:lstStyle>
            <a:lvl1pPr>
              <a:lnSpc>
                <a:spcPct val="125000"/>
              </a:lnSpc>
              <a:spcBef>
                <a:spcPts val="0"/>
              </a:spcBef>
              <a:defRPr sz="1800">
                <a:latin typeface="Avenir Roman"/>
                <a:ea typeface="Avenir Roman"/>
                <a:cs typeface="Avenir Roman"/>
                <a:sym typeface="Avenir Roman"/>
              </a:defRPr>
            </a:lvl1pPr>
          </a:lstStyle>
          <a:p>
            <a:pPr/>
            <a:r>
              <a:t>We all look kind of  like this guy. Our supply of redox signaling molecules is depleted and imbalanced. What if there was a way to replenish these important redox signaling molecules so that we could start to  look and feel the way we did 5-10-15 -20 years ago??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7" name="Shape 857"/>
          <p:cNvSpPr/>
          <p:nvPr>
            <p:ph type="sldImg"/>
          </p:nvPr>
        </p:nvSpPr>
        <p:spPr>
          <a:prstGeom prst="rect">
            <a:avLst/>
          </a:prstGeom>
        </p:spPr>
        <p:txBody>
          <a:bodyPr/>
          <a:lstStyle/>
          <a:p>
            <a:pPr/>
          </a:p>
        </p:txBody>
      </p:sp>
      <p:sp>
        <p:nvSpPr>
          <p:cNvPr id="858" name="Shape 858"/>
          <p:cNvSpPr/>
          <p:nvPr>
            <p:ph type="body" sz="quarter" idx="1"/>
          </p:nvPr>
        </p:nvSpPr>
        <p:spPr>
          <a:prstGeom prst="rect">
            <a:avLst/>
          </a:prstGeom>
        </p:spPr>
        <p:txBody>
          <a:bodyPr/>
          <a:lstStyle/>
          <a:p>
            <a:pPr marL="298938" indent="-298938">
              <a:buSzPct val="100000"/>
              <a:buChar char="•"/>
            </a:pPr>
            <a:r>
              <a:t>Building upon decades of research, investing millions, and working with an Atomic Medical physicist, ASEA created the First and only source of redox molecules stabilized outside of the body. </a:t>
            </a:r>
            <a:br/>
            <a:r>
              <a:t>They are bioactive and ready to get to work! </a:t>
            </a:r>
          </a:p>
          <a:p>
            <a:pPr marL="298938" indent="-298938">
              <a:buSzPct val="100000"/>
              <a:buChar char="•"/>
            </a:pPr>
            <a:r>
              <a:t>With this heavily patented technology, ASEA has created safe products providing astounding health and anti­-aging benefits.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2" name="Shape 862"/>
          <p:cNvSpPr/>
          <p:nvPr>
            <p:ph type="sldImg"/>
          </p:nvPr>
        </p:nvSpPr>
        <p:spPr>
          <a:prstGeom prst="rect">
            <a:avLst/>
          </a:prstGeom>
        </p:spPr>
        <p:txBody>
          <a:bodyPr/>
          <a:lstStyle/>
          <a:p>
            <a:pPr/>
          </a:p>
        </p:txBody>
      </p:sp>
      <p:sp>
        <p:nvSpPr>
          <p:cNvPr id="863" name="Shape 863"/>
          <p:cNvSpPr/>
          <p:nvPr>
            <p:ph type="body" sz="quarter" idx="1"/>
          </p:nvPr>
        </p:nvSpPr>
        <p:spPr>
          <a:prstGeom prst="rect">
            <a:avLst/>
          </a:prstGeom>
        </p:spPr>
        <p:txBody>
          <a:bodyPr/>
          <a:lstStyle>
            <a:lvl1pPr defTabSz="584200">
              <a:spcBef>
                <a:spcPts val="0"/>
              </a:spcBef>
              <a:defRPr sz="1600">
                <a:latin typeface="Lucida Grande"/>
                <a:ea typeface="Lucida Grande"/>
                <a:cs typeface="Lucida Grande"/>
                <a:sym typeface="Lucida Grande"/>
              </a:defRPr>
            </a:lvl1pPr>
          </a:lstStyle>
          <a:p>
            <a:pPr/>
            <a:r>
              <a:t>One company has been able to harness the power of redox signaling molecules.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jpeg"/></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11.jpeg"/></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6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6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7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7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7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 2_Custom Layout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 name="Title Text"/>
          <p:cNvSpPr txBox="1"/>
          <p:nvPr>
            <p:ph type="title"/>
          </p:nvPr>
        </p:nvSpPr>
        <p:spPr>
          <a:xfrm>
            <a:off x="647700" y="390595"/>
            <a:ext cx="11709400" cy="1625602"/>
          </a:xfrm>
          <a:prstGeom prst="rect">
            <a:avLst/>
          </a:prstGeom>
        </p:spPr>
        <p:txBody>
          <a:bodyPr lIns="38100" tIns="38100" rIns="38100" bIns="38100"/>
          <a:lstStyle>
            <a:lvl1pPr marR="0" indent="0" defTabSz="1295400">
              <a:defRPr>
                <a:solidFill>
                  <a:srgbClr val="002F73"/>
                </a:solidFill>
                <a:uFill>
                  <a:solidFill>
                    <a:srgbClr val="002F73"/>
                  </a:solidFill>
                </a:uFill>
                <a:latin typeface="Calibri"/>
                <a:ea typeface="Calibri"/>
                <a:cs typeface="Calibri"/>
                <a:sym typeface="Calibri"/>
              </a:defRPr>
            </a:lvl1pPr>
          </a:lstStyle>
          <a:p>
            <a:pPr/>
            <a:r>
              <a:t>Title Text</a:t>
            </a:r>
          </a:p>
        </p:txBody>
      </p:sp>
      <p:sp>
        <p:nvSpPr>
          <p:cNvPr id="13" name="Slide Number"/>
          <p:cNvSpPr txBox="1"/>
          <p:nvPr>
            <p:ph type="sldNum" sz="quarter" idx="2"/>
          </p:nvPr>
        </p:nvSpPr>
        <p:spPr>
          <a:xfrm>
            <a:off x="12059682" y="9236286"/>
            <a:ext cx="294879" cy="317501"/>
          </a:xfrm>
          <a:prstGeom prst="rect">
            <a:avLst/>
          </a:prstGeom>
        </p:spPr>
        <p:txBody>
          <a:bodyPr lIns="38100" tIns="38100" rIns="38100" bIns="38100"/>
          <a:lstStyle>
            <a:lvl1pPr algn="r" defTabSz="1295400">
              <a:defRPr>
                <a:solidFill>
                  <a:srgbClr val="9A9A9A"/>
                </a:solidFill>
                <a:uFill>
                  <a:solidFill>
                    <a:srgbClr val="9A9A9A"/>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89" name="Slide Number"/>
          <p:cNvSpPr txBox="1"/>
          <p:nvPr>
            <p:ph type="sldNum" sz="quarter" idx="2"/>
          </p:nvPr>
        </p:nvSpPr>
        <p:spPr>
          <a:xfrm>
            <a:off x="10941078" y="8024644"/>
            <a:ext cx="316204" cy="338825"/>
          </a:xfrm>
          <a:prstGeom prst="rect">
            <a:avLst/>
          </a:prstGeom>
        </p:spPr>
        <p:txBody>
          <a:bodyPr lIns="48762" tIns="48762" rIns="48762" bIns="48762"/>
          <a:lstStyle>
            <a:lvl1pPr algn="r" defTabSz="650165">
              <a:defRPr>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6" name="Title Text"/>
          <p:cNvSpPr txBox="1"/>
          <p:nvPr>
            <p:ph type="title"/>
          </p:nvPr>
        </p:nvSpPr>
        <p:spPr>
          <a:xfrm>
            <a:off x="650238" y="1253928"/>
            <a:ext cx="11704324" cy="1354784"/>
          </a:xfrm>
          <a:prstGeom prst="rect">
            <a:avLst/>
          </a:prstGeom>
        </p:spPr>
        <p:txBody>
          <a:bodyPr lIns="65022" tIns="65022" rIns="65022" bIns="65022"/>
          <a:lstStyle>
            <a:lvl1pPr marR="0" indent="0" defTabSz="866986">
              <a:defRPr spc="640" sz="6400">
                <a:solidFill>
                  <a:srgbClr val="0071AD"/>
                </a:solidFill>
                <a:uFillTx/>
                <a:latin typeface="Helvetica Light"/>
                <a:ea typeface="Helvetica Light"/>
                <a:cs typeface="Helvetica Light"/>
                <a:sym typeface="Helvetica Light"/>
              </a:defRPr>
            </a:lvl1pPr>
          </a:lstStyle>
          <a:p>
            <a:pPr/>
            <a:r>
              <a:t>Title Text</a:t>
            </a:r>
          </a:p>
        </p:txBody>
      </p:sp>
      <p:sp>
        <p:nvSpPr>
          <p:cNvPr id="97" name="Body Level One…"/>
          <p:cNvSpPr txBox="1"/>
          <p:nvPr>
            <p:ph type="body" sz="half" idx="1"/>
          </p:nvPr>
        </p:nvSpPr>
        <p:spPr>
          <a:xfrm>
            <a:off x="650238" y="2926081"/>
            <a:ext cx="5725569" cy="5608321"/>
          </a:xfrm>
          <a:prstGeom prst="rect">
            <a:avLst/>
          </a:prstGeom>
        </p:spPr>
        <p:txBody>
          <a:bodyPr lIns="65022" tIns="65022" rIns="65022" bIns="65022"/>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7" marR="0" indent="-436637" defTabSz="866986">
              <a:spcBef>
                <a:spcPts val="800"/>
              </a:spcBef>
              <a:buClrTx/>
              <a:defRPr sz="3800">
                <a:solidFill>
                  <a:srgbClr val="6C6C6C"/>
                </a:solidFill>
                <a:uFillTx/>
                <a:latin typeface="Helvetica Light"/>
                <a:ea typeface="Helvetica Light"/>
                <a:cs typeface="Helvetica Light"/>
                <a:sym typeface="Helvetica Light"/>
              </a:defRPr>
            </a:lvl3pPr>
            <a:lvl4pPr marL="2240278" marR="0" indent="-868678"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gradFill flip="none" rotWithShape="1">
          <a:gsLst>
            <a:gs pos="0">
              <a:srgbClr val="0433FF"/>
            </a:gs>
            <a:gs pos="100000">
              <a:srgbClr val="0096FF"/>
            </a:gs>
          </a:gsLst>
          <a:lin ang="5400000" scaled="0"/>
        </a:gradFill>
      </p:bgPr>
    </p:bg>
    <p:spTree>
      <p:nvGrpSpPr>
        <p:cNvPr id="1" name=""/>
        <p:cNvGrpSpPr/>
        <p:nvPr/>
      </p:nvGrpSpPr>
      <p:grpSpPr>
        <a:xfrm>
          <a:off x="0" y="0"/>
          <a:ext cx="0" cy="0"/>
          <a:chOff x="0" y="0"/>
          <a:chExt cx="0" cy="0"/>
        </a:xfrm>
      </p:grpSpPr>
      <p:sp>
        <p:nvSpPr>
          <p:cNvPr id="105" name="Title Text"/>
          <p:cNvSpPr txBox="1"/>
          <p:nvPr>
            <p:ph type="title"/>
          </p:nvPr>
        </p:nvSpPr>
        <p:spPr>
          <a:xfrm>
            <a:off x="1270000" y="3225800"/>
            <a:ext cx="10464800" cy="3302000"/>
          </a:xfrm>
          <a:prstGeom prst="rect">
            <a:avLst/>
          </a:prstGeom>
        </p:spPr>
        <p:txBody>
          <a:bodyPr/>
          <a:lstStyle>
            <a:lvl1pPr marR="0" indent="0" defTabSz="584200">
              <a:defRPr sz="8000">
                <a:solidFill>
                  <a:srgbClr val="FFFFFF"/>
                </a:solidFill>
                <a:uFillTx/>
                <a:latin typeface="+mn-lt"/>
                <a:ea typeface="+mn-ea"/>
                <a:cs typeface="+mn-cs"/>
                <a:sym typeface="Helvetica"/>
              </a:defRPr>
            </a:lvl1pPr>
          </a:lstStyle>
          <a:p>
            <a:pPr/>
            <a:r>
              <a:t>Title Text</a:t>
            </a:r>
          </a:p>
        </p:txBody>
      </p:sp>
      <p:sp>
        <p:nvSpPr>
          <p:cNvPr id="106" name="Slide Number"/>
          <p:cNvSpPr txBox="1"/>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113" name="Slide Number"/>
          <p:cNvSpPr txBox="1"/>
          <p:nvPr>
            <p:ph type="sldNum" sz="quarter" idx="2"/>
          </p:nvPr>
        </p:nvSpPr>
        <p:spPr>
          <a:xfrm>
            <a:off x="6343650" y="9372600"/>
            <a:ext cx="317500" cy="342900"/>
          </a:xfrm>
          <a:prstGeom prst="rect">
            <a:avLst/>
          </a:prstGeom>
        </p:spPr>
        <p:txBody>
          <a:bodyPr anchor="t"/>
          <a:lstStyle>
            <a:lvl1pPr defTabSz="457200">
              <a:defRPr>
                <a:solidFill>
                  <a:srgbClr val="000000"/>
                </a:solidFill>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9_Office Theme copy">
    <p:spTree>
      <p:nvGrpSpPr>
        <p:cNvPr id="1" name=""/>
        <p:cNvGrpSpPr/>
        <p:nvPr/>
      </p:nvGrpSpPr>
      <p:grpSpPr>
        <a:xfrm>
          <a:off x="0" y="0"/>
          <a:ext cx="0" cy="0"/>
          <a:chOff x="0" y="0"/>
          <a:chExt cx="0" cy="0"/>
        </a:xfrm>
      </p:grpSpPr>
      <p:sp>
        <p:nvSpPr>
          <p:cNvPr id="120" name="Title Text"/>
          <p:cNvSpPr txBox="1"/>
          <p:nvPr>
            <p:ph type="title"/>
          </p:nvPr>
        </p:nvSpPr>
        <p:spPr>
          <a:prstGeom prst="rect">
            <a:avLst/>
          </a:prstGeom>
        </p:spPr>
        <p:txBody>
          <a:bodyPr/>
          <a:lstStyle/>
          <a:p>
            <a:pPr/>
            <a:r>
              <a:t>Title Text</a:t>
            </a:r>
          </a:p>
        </p:txBody>
      </p:sp>
      <p:sp>
        <p:nvSpPr>
          <p:cNvPr id="1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9" name="Title Text"/>
          <p:cNvSpPr txBox="1"/>
          <p:nvPr>
            <p:ph type="title"/>
          </p:nvPr>
        </p:nvSpPr>
        <p:spPr>
          <a:xfrm>
            <a:off x="650238" y="955039"/>
            <a:ext cx="11704324" cy="2144891"/>
          </a:xfrm>
          <a:prstGeom prst="rect">
            <a:avLst/>
          </a:prstGeom>
        </p:spPr>
        <p:txBody>
          <a:bodyPr lIns="65022" tIns="65022" rIns="65022" bIns="65022"/>
          <a:lstStyle>
            <a:lvl1pPr marR="0" indent="0" defTabSz="914400">
              <a:defRPr>
                <a:uFillTx/>
                <a:latin typeface="Calibri"/>
                <a:ea typeface="Calibri"/>
                <a:cs typeface="Calibri"/>
                <a:sym typeface="Calibri"/>
              </a:defRPr>
            </a:lvl1pPr>
          </a:lstStyle>
          <a:p>
            <a:pPr/>
            <a:r>
              <a:t>Title Text</a:t>
            </a:r>
          </a:p>
        </p:txBody>
      </p:sp>
      <p:sp>
        <p:nvSpPr>
          <p:cNvPr id="130" name="Body Level One…"/>
          <p:cNvSpPr txBox="1"/>
          <p:nvPr>
            <p:ph type="body" idx="1"/>
          </p:nvPr>
        </p:nvSpPr>
        <p:spPr>
          <a:xfrm>
            <a:off x="650238" y="3099928"/>
            <a:ext cx="11704324" cy="6653673"/>
          </a:xfrm>
          <a:prstGeom prst="rect">
            <a:avLst/>
          </a:prstGeom>
        </p:spPr>
        <p:txBody>
          <a:bodyPr lIns="65022" tIns="65022" rIns="65022" bIns="65022"/>
          <a:lstStyle>
            <a:lvl1pPr marL="471487" marR="0" indent="-471487" defTabSz="914400">
              <a:spcBef>
                <a:spcPts val="700"/>
              </a:spcBef>
              <a:buClrTx/>
              <a:defRPr>
                <a:uFillTx/>
                <a:latin typeface="Calibri"/>
                <a:ea typeface="Calibri"/>
                <a:cs typeface="Calibri"/>
                <a:sym typeface="Calibri"/>
              </a:defRPr>
            </a:lvl1pPr>
            <a:lvl2pPr marL="906234" marR="0" indent="-449034" defTabSz="914400">
              <a:spcBef>
                <a:spcPts val="700"/>
              </a:spcBef>
              <a:buClrTx/>
              <a:defRPr>
                <a:uFillTx/>
                <a:latin typeface="Calibri"/>
                <a:ea typeface="Calibri"/>
                <a:cs typeface="Calibri"/>
                <a:sym typeface="Calibri"/>
              </a:defRPr>
            </a:lvl2pPr>
            <a:lvl3pPr marL="1333500" marR="0" indent="-419100" defTabSz="914400">
              <a:spcBef>
                <a:spcPts val="700"/>
              </a:spcBef>
              <a:buClrTx/>
              <a:defRPr>
                <a:uFillTx/>
                <a:latin typeface="Calibri"/>
                <a:ea typeface="Calibri"/>
                <a:cs typeface="Calibri"/>
                <a:sym typeface="Calibri"/>
              </a:defRPr>
            </a:lvl3pPr>
            <a:lvl4pPr marL="1874520" marR="0" indent="-502919" defTabSz="914400">
              <a:spcBef>
                <a:spcPts val="700"/>
              </a:spcBef>
              <a:buClrTx/>
              <a:defRPr>
                <a:uFillTx/>
                <a:latin typeface="Calibri"/>
                <a:ea typeface="Calibri"/>
                <a:cs typeface="Calibri"/>
                <a:sym typeface="Calibri"/>
              </a:defRPr>
            </a:lvl4pPr>
            <a:lvl5pPr marL="2331720" marR="0" indent="-502920" defTabSz="914400">
              <a:spcBef>
                <a:spcPts val="700"/>
              </a:spcBef>
              <a:buClrTx/>
              <a:defRPr>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xfrm>
            <a:off x="12005836" y="8854469"/>
            <a:ext cx="348725" cy="371347"/>
          </a:xfrm>
          <a:prstGeom prst="rect">
            <a:avLst/>
          </a:prstGeom>
        </p:spPr>
        <p:txBody>
          <a:bodyPr lIns="65022" tIns="65022" rIns="65022" bIns="65022"/>
          <a:lstStyle>
            <a:lvl1pPr algn="r" defTabSz="914400">
              <a:defRPr>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 Center copy">
    <p:bg>
      <p:bgPr>
        <a:gradFill flip="none" rotWithShape="1">
          <a:gsLst>
            <a:gs pos="0">
              <a:srgbClr val="202833"/>
            </a:gs>
            <a:gs pos="100000">
              <a:srgbClr val="5A5F5E"/>
            </a:gs>
          </a:gsLst>
          <a:lin ang="5400000" scaled="0"/>
        </a:gradFill>
      </p:bgPr>
    </p:bg>
    <p:spTree>
      <p:nvGrpSpPr>
        <p:cNvPr id="1" name=""/>
        <p:cNvGrpSpPr/>
        <p:nvPr/>
      </p:nvGrpSpPr>
      <p:grpSpPr>
        <a:xfrm>
          <a:off x="0" y="0"/>
          <a:ext cx="0" cy="0"/>
          <a:chOff x="0" y="0"/>
          <a:chExt cx="0" cy="0"/>
        </a:xfrm>
      </p:grpSpPr>
      <p:sp>
        <p:nvSpPr>
          <p:cNvPr id="138" name="Title Text"/>
          <p:cNvSpPr txBox="1"/>
          <p:nvPr>
            <p:ph type="title"/>
          </p:nvPr>
        </p:nvSpPr>
        <p:spPr>
          <a:xfrm>
            <a:off x="1270000" y="3225800"/>
            <a:ext cx="10464800" cy="3302000"/>
          </a:xfrm>
          <a:prstGeom prst="rect">
            <a:avLst/>
          </a:prstGeom>
        </p:spPr>
        <p:txBody>
          <a:bodyPr/>
          <a:lstStyle>
            <a:lvl1pPr marR="0" indent="0" defTabSz="584200">
              <a:defRPr sz="8000">
                <a:solidFill>
                  <a:srgbClr val="FFFFFF"/>
                </a:solidFill>
                <a:uFillTx/>
                <a:latin typeface="+mn-lt"/>
                <a:ea typeface="+mn-ea"/>
                <a:cs typeface="+mn-cs"/>
                <a:sym typeface="Helvetica"/>
              </a:defRPr>
            </a:lvl1pPr>
          </a:lstStyle>
          <a:p>
            <a:pPr/>
            <a:r>
              <a:t>Title Text</a:t>
            </a:r>
          </a:p>
        </p:txBody>
      </p:sp>
      <p:sp>
        <p:nvSpPr>
          <p:cNvPr id="139" name="Slide Number"/>
          <p:cNvSpPr txBox="1"/>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9_Office Theme copy 5">
    <p:spTree>
      <p:nvGrpSpPr>
        <p:cNvPr id="1" name=""/>
        <p:cNvGrpSpPr/>
        <p:nvPr/>
      </p:nvGrpSpPr>
      <p:grpSpPr>
        <a:xfrm>
          <a:off x="0" y="0"/>
          <a:ext cx="0" cy="0"/>
          <a:chOff x="0" y="0"/>
          <a:chExt cx="0" cy="0"/>
        </a:xfrm>
      </p:grpSpPr>
      <p:sp>
        <p:nvSpPr>
          <p:cNvPr id="146" name="Title Text"/>
          <p:cNvSpPr txBox="1"/>
          <p:nvPr>
            <p:ph type="title"/>
          </p:nvPr>
        </p:nvSpPr>
        <p:spPr>
          <a:xfrm>
            <a:off x="647700" y="130175"/>
            <a:ext cx="11709400" cy="2144714"/>
          </a:xfrm>
          <a:prstGeom prst="rect">
            <a:avLst/>
          </a:prstGeom>
        </p:spPr>
        <p:txBody>
          <a:bodyPr/>
          <a:lstStyle>
            <a:lvl1pPr marL="6350" indent="-6350" defTabSz="914400"/>
          </a:lstStyle>
          <a:p>
            <a:pPr/>
            <a:r>
              <a:t>Title Text</a:t>
            </a:r>
          </a:p>
        </p:txBody>
      </p:sp>
      <p:sp>
        <p:nvSpPr>
          <p:cNvPr id="147" name="Body Level One…"/>
          <p:cNvSpPr txBox="1"/>
          <p:nvPr>
            <p:ph type="body" idx="1"/>
          </p:nvPr>
        </p:nvSpPr>
        <p:spPr>
          <a:prstGeom prst="rect">
            <a:avLst/>
          </a:prstGeom>
        </p:spPr>
        <p:txBody>
          <a:bodyPr/>
          <a:lstStyle>
            <a:lvl1pPr marL="382586" defTabSz="914400">
              <a:spcBef>
                <a:spcPts val="1100"/>
              </a:spcBef>
            </a:lvl1pPr>
            <a:lvl2pPr marL="776955" defTabSz="914400">
              <a:spcBef>
                <a:spcPts val="1100"/>
              </a:spcBef>
            </a:lvl2pPr>
            <a:lvl3pPr marL="1199122" defTabSz="914400">
              <a:spcBef>
                <a:spcPts val="1100"/>
              </a:spcBef>
            </a:lvl3pPr>
            <a:lvl4pPr marL="1719715" indent="-359228" defTabSz="914400">
              <a:spcBef>
                <a:spcPts val="1100"/>
              </a:spcBef>
            </a:lvl4pPr>
            <a:lvl5pPr marL="2176915" indent="-359228" defTabSz="914400">
              <a:spcBef>
                <a:spcPts val="1100"/>
              </a:spcBef>
            </a:lvl5pPr>
          </a:lstStyle>
          <a:p>
            <a:pPr/>
            <a:r>
              <a:t>Body Level One</a:t>
            </a:r>
          </a:p>
          <a:p>
            <a:pPr lvl="1"/>
            <a:r>
              <a:t>Body Level Two</a:t>
            </a:r>
          </a:p>
          <a:p>
            <a:pPr lvl="2"/>
            <a:r>
              <a:t>Body Level Three</a:t>
            </a:r>
          </a:p>
          <a:p>
            <a:pPr lvl="3"/>
            <a:r>
              <a:t>Body Level Four</a:t>
            </a:r>
          </a:p>
          <a:p>
            <a:pPr lvl="4"/>
            <a:r>
              <a:t>Body Level Five</a:t>
            </a:r>
          </a:p>
        </p:txBody>
      </p:sp>
      <p:sp>
        <p:nvSpPr>
          <p:cNvPr id="148" name="Slide Number"/>
          <p:cNvSpPr txBox="1"/>
          <p:nvPr>
            <p:ph type="sldNum" sz="quarter" idx="2"/>
          </p:nvPr>
        </p:nvSpPr>
        <p:spPr>
          <a:xfrm>
            <a:off x="10650636" y="9136062"/>
            <a:ext cx="371278" cy="330201"/>
          </a:xfrm>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10_Office Theme copy 1">
    <p:spTree>
      <p:nvGrpSpPr>
        <p:cNvPr id="1" name=""/>
        <p:cNvGrpSpPr/>
        <p:nvPr/>
      </p:nvGrpSpPr>
      <p:grpSpPr>
        <a:xfrm>
          <a:off x="0" y="0"/>
          <a:ext cx="0" cy="0"/>
          <a:chOff x="0" y="0"/>
          <a:chExt cx="0" cy="0"/>
        </a:xfrm>
      </p:grpSpPr>
      <p:sp>
        <p:nvSpPr>
          <p:cNvPr id="155" name="Title Text"/>
          <p:cNvSpPr txBox="1"/>
          <p:nvPr>
            <p:ph type="title"/>
          </p:nvPr>
        </p:nvSpPr>
        <p:spPr>
          <a:prstGeom prst="rect">
            <a:avLst/>
          </a:prstGeom>
        </p:spPr>
        <p:txBody>
          <a:bodyPr/>
          <a:lstStyle>
            <a:lvl1pPr>
              <a:defRPr>
                <a:latin typeface="Gill Sans"/>
                <a:ea typeface="Gill Sans"/>
                <a:cs typeface="Gill Sans"/>
                <a:sym typeface="Gill Sans"/>
              </a:defRPr>
            </a:lvl1pPr>
          </a:lstStyle>
          <a:p>
            <a:pPr/>
            <a:r>
              <a:t>Title Text</a:t>
            </a:r>
          </a:p>
        </p:txBody>
      </p:sp>
      <p:sp>
        <p:nvSpPr>
          <p:cNvPr id="156" name="Body Level One…"/>
          <p:cNvSpPr txBox="1"/>
          <p:nvPr>
            <p:ph type="body" idx="1"/>
          </p:nvPr>
        </p:nvSpPr>
        <p:spPr>
          <a:prstGeom prst="rect">
            <a:avLst/>
          </a:prstGeom>
        </p:spPr>
        <p:txBody>
          <a:bodyPr/>
          <a:lstStyle>
            <a:lvl1pPr>
              <a:buClrTx/>
              <a:defRPr>
                <a:latin typeface="Gill Sans"/>
                <a:ea typeface="Gill Sans"/>
                <a:cs typeface="Gill Sans"/>
                <a:sym typeface="Gill Sans"/>
              </a:defRPr>
            </a:lvl1pPr>
            <a:lvl2pPr>
              <a:buClrTx/>
              <a:defRPr>
                <a:latin typeface="Gill Sans"/>
                <a:ea typeface="Gill Sans"/>
                <a:cs typeface="Gill Sans"/>
                <a:sym typeface="Gill Sans"/>
              </a:defRPr>
            </a:lvl2pPr>
            <a:lvl3pPr>
              <a:buClrTx/>
              <a:defRPr>
                <a:latin typeface="Gill Sans"/>
                <a:ea typeface="Gill Sans"/>
                <a:cs typeface="Gill Sans"/>
                <a:sym typeface="Gill Sans"/>
              </a:defRPr>
            </a:lvl3pPr>
            <a:lvl4pPr>
              <a:buClrTx/>
              <a:defRPr>
                <a:latin typeface="Gill Sans"/>
                <a:ea typeface="Gill Sans"/>
                <a:cs typeface="Gill Sans"/>
                <a:sym typeface="Gill Sans"/>
              </a:defRPr>
            </a:lvl4pPr>
            <a:lvl5pPr>
              <a:buClrTx/>
              <a:defRPr>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7" name="Slide Number"/>
          <p:cNvSpPr txBox="1"/>
          <p:nvPr>
            <p:ph type="sldNum" sz="quarter" idx="2"/>
          </p:nvPr>
        </p:nvSpPr>
        <p:spPr>
          <a:xfrm>
            <a:off x="10693665" y="9126502"/>
            <a:ext cx="287338" cy="342901"/>
          </a:xfrm>
          <a:prstGeom prst="rect">
            <a:avLst/>
          </a:prstGeom>
        </p:spPr>
        <p:txBody>
          <a:bodyPr/>
          <a:lstStyle>
            <a:lvl1pPr>
              <a:defRPr>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1_Title - Top">
    <p:spTree>
      <p:nvGrpSpPr>
        <p:cNvPr id="1" name=""/>
        <p:cNvGrpSpPr/>
        <p:nvPr/>
      </p:nvGrpSpPr>
      <p:grpSpPr>
        <a:xfrm>
          <a:off x="0" y="0"/>
          <a:ext cx="0" cy="0"/>
          <a:chOff x="0" y="0"/>
          <a:chExt cx="0" cy="0"/>
        </a:xfrm>
      </p:grpSpPr>
      <p:pic>
        <p:nvPicPr>
          <p:cNvPr id="164" name="image.jpg" descr="image.jpg"/>
          <p:cNvPicPr>
            <a:picLocks noChangeAspect="1"/>
          </p:cNvPicPr>
          <p:nvPr/>
        </p:nvPicPr>
        <p:blipFill>
          <a:blip r:embed="rId2">
            <a:extLst/>
          </a:blip>
          <a:stretch>
            <a:fillRect/>
          </a:stretch>
        </p:blipFill>
        <p:spPr>
          <a:xfrm>
            <a:off x="-2" y="-2"/>
            <a:ext cx="13004803" cy="9753602"/>
          </a:xfrm>
          <a:prstGeom prst="rect">
            <a:avLst/>
          </a:prstGeom>
          <a:ln w="12700">
            <a:miter lim="400000"/>
          </a:ln>
        </p:spPr>
      </p:pic>
      <p:sp>
        <p:nvSpPr>
          <p:cNvPr id="165" name="Title Text"/>
          <p:cNvSpPr txBox="1"/>
          <p:nvPr>
            <p:ph type="title"/>
          </p:nvPr>
        </p:nvSpPr>
        <p:spPr>
          <a:xfrm>
            <a:off x="1269999" y="253999"/>
            <a:ext cx="10477501" cy="2438401"/>
          </a:xfrm>
          <a:prstGeom prst="rect">
            <a:avLst/>
          </a:prstGeom>
        </p:spPr>
        <p:txBody>
          <a:bodyPr lIns="38100" tIns="38100" rIns="38100" bIns="38100"/>
          <a:lstStyle>
            <a:lvl1pPr marR="0" indent="0" defTabSz="914400">
              <a:defRPr b="1" sz="7600">
                <a:solidFill>
                  <a:srgbClr val="002E72"/>
                </a:solidFill>
                <a:uFill>
                  <a:solidFill>
                    <a:srgbClr val="002E72"/>
                  </a:solidFill>
                </a:uFill>
                <a:latin typeface="+mn-lt"/>
                <a:ea typeface="+mn-ea"/>
                <a:cs typeface="+mn-cs"/>
                <a:sym typeface="Helvetica"/>
              </a:defRPr>
            </a:lvl1pPr>
          </a:lstStyle>
          <a:p>
            <a:pPr/>
            <a:r>
              <a:t>Title Text</a:t>
            </a:r>
          </a:p>
        </p:txBody>
      </p:sp>
      <p:sp>
        <p:nvSpPr>
          <p:cNvPr id="166" name="Slide Number"/>
          <p:cNvSpPr txBox="1"/>
          <p:nvPr>
            <p:ph type="sldNum" sz="quarter" idx="2"/>
          </p:nvPr>
        </p:nvSpPr>
        <p:spPr>
          <a:xfrm>
            <a:off x="10678318" y="9040811"/>
            <a:ext cx="317501" cy="330201"/>
          </a:xfrm>
          <a:prstGeom prst="rect">
            <a:avLst/>
          </a:prstGeom>
        </p:spPr>
        <p:txBody>
          <a:bodyPr lIns="63500" tIns="63500" rIns="63500" bIns="63500" anchor="t"/>
          <a:lstStyle>
            <a:lvl1pPr defTabSz="457200">
              <a:defRPr sz="1400">
                <a:solidFill>
                  <a:srgbClr val="000000"/>
                </a:solidFill>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 2_Custom Layout copy 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Title Text"/>
          <p:cNvSpPr txBox="1"/>
          <p:nvPr>
            <p:ph type="title"/>
          </p:nvPr>
        </p:nvSpPr>
        <p:spPr>
          <a:xfrm>
            <a:off x="647700" y="390595"/>
            <a:ext cx="11709400" cy="1625602"/>
          </a:xfrm>
          <a:prstGeom prst="rect">
            <a:avLst/>
          </a:prstGeom>
        </p:spPr>
        <p:txBody>
          <a:bodyPr lIns="38100" tIns="38100" rIns="38100" bIns="38100"/>
          <a:lstStyle>
            <a:lvl1pPr marR="0" indent="0" defTabSz="1295400">
              <a:defRPr>
                <a:solidFill>
                  <a:srgbClr val="002F73"/>
                </a:solidFill>
                <a:uFill>
                  <a:solidFill>
                    <a:srgbClr val="002F73"/>
                  </a:solidFill>
                </a:uFill>
                <a:latin typeface="Calibri"/>
                <a:ea typeface="Calibri"/>
                <a:cs typeface="Calibri"/>
                <a:sym typeface="Calibri"/>
              </a:defRPr>
            </a:lvl1pPr>
          </a:lstStyle>
          <a:p>
            <a:pPr/>
            <a:r>
              <a:t>Title Text</a:t>
            </a:r>
          </a:p>
        </p:txBody>
      </p:sp>
      <p:sp>
        <p:nvSpPr>
          <p:cNvPr id="21" name="Slide Number"/>
          <p:cNvSpPr txBox="1"/>
          <p:nvPr>
            <p:ph type="sldNum" sz="quarter" idx="2"/>
          </p:nvPr>
        </p:nvSpPr>
        <p:spPr>
          <a:xfrm>
            <a:off x="12059682" y="9236286"/>
            <a:ext cx="294879" cy="317501"/>
          </a:xfrm>
          <a:prstGeom prst="rect">
            <a:avLst/>
          </a:prstGeom>
        </p:spPr>
        <p:txBody>
          <a:bodyPr lIns="38100" tIns="38100" rIns="38100" bIns="38100"/>
          <a:lstStyle>
            <a:lvl1pPr algn="r" defTabSz="1295400">
              <a:defRPr>
                <a:solidFill>
                  <a:srgbClr val="9A9A9A"/>
                </a:solidFill>
                <a:uFill>
                  <a:solidFill>
                    <a:srgbClr val="9A9A9A"/>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Two Content mo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Title Text"/>
          <p:cNvSpPr txBox="1"/>
          <p:nvPr>
            <p:ph type="title"/>
          </p:nvPr>
        </p:nvSpPr>
        <p:spPr>
          <a:xfrm>
            <a:off x="650238" y="1219199"/>
            <a:ext cx="11704324" cy="1805098"/>
          </a:xfrm>
          <a:prstGeom prst="rect">
            <a:avLst/>
          </a:prstGeom>
        </p:spPr>
        <p:txBody>
          <a:bodyPr lIns="65022" tIns="65022" rIns="65022" bIns="65022"/>
          <a:lstStyle>
            <a:lvl1pPr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174" name="Body Level One…"/>
          <p:cNvSpPr txBox="1"/>
          <p:nvPr>
            <p:ph type="body" sz="quarter" idx="1"/>
          </p:nvPr>
        </p:nvSpPr>
        <p:spPr>
          <a:xfrm>
            <a:off x="914864" y="3369392"/>
            <a:ext cx="3769396" cy="3198204"/>
          </a:xfrm>
          <a:prstGeom prst="rect">
            <a:avLst/>
          </a:prstGeom>
        </p:spPr>
        <p:txBody>
          <a:bodyPr lIns="65022" tIns="65022" rIns="65022" bIns="65022"/>
          <a:lstStyle>
            <a:lvl1pPr marL="0" marR="0" indent="0" defTabSz="866986">
              <a:spcBef>
                <a:spcPts val="800"/>
              </a:spcBef>
              <a:buClrTx/>
              <a:buSzTx/>
              <a:buFontTx/>
              <a:buNone/>
              <a:defRPr sz="3400">
                <a:solidFill>
                  <a:srgbClr val="6C6C6C"/>
                </a:solidFill>
                <a:uFillTx/>
                <a:latin typeface="Helvetica Light"/>
                <a:ea typeface="Helvetica Light"/>
                <a:cs typeface="Helvetica Light"/>
                <a:sym typeface="Helvetica Light"/>
              </a:defRPr>
            </a:lvl1pPr>
            <a:lvl2pPr marL="1080909" marR="0" indent="-623709" defTabSz="866986">
              <a:spcBef>
                <a:spcPts val="8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800"/>
              </a:spcBef>
              <a:buClrTx/>
              <a:buFontTx/>
              <a:defRPr sz="3400">
                <a:solidFill>
                  <a:srgbClr val="6C6C6C"/>
                </a:solidFill>
                <a:uFillTx/>
                <a:latin typeface="Helvetica Light"/>
                <a:ea typeface="Helvetica Light"/>
                <a:cs typeface="Helvetica Light"/>
                <a:sym typeface="Helvetica Light"/>
              </a:defRPr>
            </a:lvl3pPr>
            <a:lvl4pPr marL="2148838" marR="0" indent="-777238" defTabSz="866986">
              <a:spcBef>
                <a:spcPts val="8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800"/>
              </a:spcBef>
              <a:buClrTx/>
              <a:buFont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11928596" y="7762835"/>
            <a:ext cx="425965" cy="472945"/>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Title - Top - Dar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2" name="Title Text"/>
          <p:cNvSpPr txBox="1"/>
          <p:nvPr>
            <p:ph type="title"/>
          </p:nvPr>
        </p:nvSpPr>
        <p:spPr>
          <a:xfrm>
            <a:off x="1892299" y="1409699"/>
            <a:ext cx="9220203" cy="1828801"/>
          </a:xfrm>
          <a:prstGeom prst="rect">
            <a:avLst/>
          </a:prstGeom>
        </p:spPr>
        <p:txBody>
          <a:bodyPr lIns="38100" tIns="38100" rIns="38100" bIns="38100"/>
          <a:lstStyle>
            <a:lvl1pPr marR="0" indent="0" defTabSz="584200">
              <a:defRPr cap="small" sz="7000">
                <a:solidFill>
                  <a:srgbClr val="535353"/>
                </a:solidFill>
                <a:uFillTx/>
                <a:latin typeface="Gill Sans"/>
                <a:ea typeface="Gill Sans"/>
                <a:cs typeface="Gill Sans"/>
                <a:sym typeface="Gill Sans"/>
              </a:defRPr>
            </a:lvl1pPr>
          </a:lstStyle>
          <a:p>
            <a:pPr/>
            <a:r>
              <a:t>Title Text</a:t>
            </a:r>
          </a:p>
        </p:txBody>
      </p:sp>
      <p:sp>
        <p:nvSpPr>
          <p:cNvPr id="183" name="Slide Number"/>
          <p:cNvSpPr txBox="1"/>
          <p:nvPr>
            <p:ph type="sldNum" sz="quarter" idx="2"/>
          </p:nvPr>
        </p:nvSpPr>
        <p:spPr>
          <a:xfrm>
            <a:off x="6351587" y="8172450"/>
            <a:ext cx="292101" cy="304800"/>
          </a:xfrm>
          <a:prstGeom prst="rect">
            <a:avLst/>
          </a:prstGeom>
        </p:spPr>
        <p:txBody>
          <a:bodyPr lIns="38100" tIns="38100" rIns="38100" bIns="38100" anchor="t"/>
          <a:lstStyle>
            <a:lvl1pPr defTabSz="584200">
              <a:defRPr>
                <a:solidFill>
                  <a:srgbClr val="232323"/>
                </a:solidFill>
                <a:uFillTx/>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1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Title Text"/>
          <p:cNvSpPr txBox="1"/>
          <p:nvPr>
            <p:ph type="title"/>
          </p:nvPr>
        </p:nvSpPr>
        <p:spPr>
          <a:xfrm>
            <a:off x="2111374" y="1317412"/>
            <a:ext cx="8782053" cy="1608669"/>
          </a:xfrm>
          <a:prstGeom prst="rect">
            <a:avLst/>
          </a:prstGeom>
        </p:spPr>
        <p:txBody>
          <a:bodyPr lIns="38100" tIns="38100" rIns="38100" bIns="38100"/>
          <a:lstStyle>
            <a:lvl1pPr marR="82203" indent="57797" defTabSz="921173">
              <a:defRPr b="1" sz="5800">
                <a:latin typeface="Calibri"/>
                <a:ea typeface="Calibri"/>
                <a:cs typeface="Calibri"/>
                <a:sym typeface="Calibri"/>
              </a:defRPr>
            </a:lvl1pPr>
          </a:lstStyle>
          <a:p>
            <a:pPr/>
            <a:r>
              <a:t>Title Text</a:t>
            </a:r>
          </a:p>
        </p:txBody>
      </p:sp>
      <p:sp>
        <p:nvSpPr>
          <p:cNvPr id="191" name="Body Level One…"/>
          <p:cNvSpPr txBox="1"/>
          <p:nvPr>
            <p:ph type="body" sz="half" idx="1"/>
          </p:nvPr>
        </p:nvSpPr>
        <p:spPr>
          <a:xfrm>
            <a:off x="2111374" y="2924174"/>
            <a:ext cx="8782053" cy="5610227"/>
          </a:xfrm>
          <a:prstGeom prst="rect">
            <a:avLst/>
          </a:prstGeom>
        </p:spPr>
        <p:txBody>
          <a:bodyPr lIns="38100" tIns="38100" rIns="38100" bIns="38100"/>
          <a:lstStyle>
            <a:lvl1pPr marL="367953" marR="82203" indent="-327313" defTabSz="921173">
              <a:spcBef>
                <a:spcPts val="1400"/>
              </a:spcBef>
              <a:defRPr sz="4200">
                <a:latin typeface="Calibri"/>
                <a:ea typeface="Calibri"/>
                <a:cs typeface="Calibri"/>
                <a:sym typeface="Calibri"/>
              </a:defRPr>
            </a:lvl1pPr>
            <a:lvl2pPr marL="813667" marR="82203" indent="-315828" defTabSz="921173">
              <a:spcBef>
                <a:spcPts val="1400"/>
              </a:spcBef>
              <a:defRPr sz="4200">
                <a:latin typeface="Calibri"/>
                <a:ea typeface="Calibri"/>
                <a:cs typeface="Calibri"/>
                <a:sym typeface="Calibri"/>
              </a:defRPr>
            </a:lvl2pPr>
            <a:lvl3pPr marL="1237426" marR="82203" indent="-282387" defTabSz="921173">
              <a:spcBef>
                <a:spcPts val="1400"/>
              </a:spcBef>
              <a:defRPr sz="4200">
                <a:latin typeface="Calibri"/>
                <a:ea typeface="Calibri"/>
                <a:cs typeface="Calibri"/>
                <a:sym typeface="Calibri"/>
              </a:defRPr>
            </a:lvl3pPr>
            <a:lvl4pPr marL="1755138" marR="82203" indent="-342899" defTabSz="921173">
              <a:spcBef>
                <a:spcPts val="1400"/>
              </a:spcBef>
              <a:defRPr sz="4200">
                <a:latin typeface="Calibri"/>
                <a:ea typeface="Calibri"/>
                <a:cs typeface="Calibri"/>
                <a:sym typeface="Calibri"/>
              </a:defRPr>
            </a:lvl4pPr>
            <a:lvl5pPr marL="2212338" marR="82203" indent="-342899" defTabSz="921173">
              <a:spcBef>
                <a:spcPts val="1400"/>
              </a:spcBef>
              <a:defRPr sz="4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2" name="Slide Number"/>
          <p:cNvSpPr txBox="1"/>
          <p:nvPr>
            <p:ph type="sldNum" sz="quarter" idx="2"/>
          </p:nvPr>
        </p:nvSpPr>
        <p:spPr>
          <a:xfrm>
            <a:off x="9633446" y="8049366"/>
            <a:ext cx="240308" cy="292101"/>
          </a:xfrm>
          <a:prstGeom prst="rect">
            <a:avLst/>
          </a:prstGeom>
        </p:spPr>
        <p:txBody>
          <a:bodyPr lIns="38100" tIns="38100" rIns="38100" bIns="38100"/>
          <a:lstStyle>
            <a:lvl1pPr defTabSz="921173">
              <a:defRPr sz="1400">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9" name="Title Text"/>
          <p:cNvSpPr txBox="1"/>
          <p:nvPr>
            <p:ph type="title"/>
          </p:nvPr>
        </p:nvSpPr>
        <p:spPr>
          <a:xfrm>
            <a:off x="355600" y="254000"/>
            <a:ext cx="12293600" cy="2438400"/>
          </a:xfrm>
          <a:prstGeom prst="rect">
            <a:avLst/>
          </a:prstGeom>
        </p:spPr>
        <p:txBody>
          <a:bodyPr/>
          <a:lstStyle>
            <a:lvl1pPr marR="0" indent="0" defTabSz="584200">
              <a:defRPr cap="small" sz="7200">
                <a:solidFill>
                  <a:srgbClr val="535353"/>
                </a:solidFill>
                <a:uFillTx/>
                <a:latin typeface="Gill Sans Light"/>
                <a:ea typeface="Gill Sans Light"/>
                <a:cs typeface="Gill Sans Light"/>
                <a:sym typeface="Gill Sans Light"/>
              </a:defRPr>
            </a:lvl1pPr>
          </a:lstStyle>
          <a:p>
            <a:pPr/>
            <a:r>
              <a:t>Title Text</a:t>
            </a:r>
          </a:p>
        </p:txBody>
      </p:sp>
      <p:sp>
        <p:nvSpPr>
          <p:cNvPr id="200" name="Body Level One…"/>
          <p:cNvSpPr txBox="1"/>
          <p:nvPr>
            <p:ph type="body" idx="1"/>
          </p:nvPr>
        </p:nvSpPr>
        <p:spPr>
          <a:xfrm>
            <a:off x="355600" y="3187700"/>
            <a:ext cx="12293600" cy="5842000"/>
          </a:xfrm>
          <a:prstGeom prst="rect">
            <a:avLst/>
          </a:prstGeom>
        </p:spPr>
        <p:txBody>
          <a:bodyPr anchor="ctr"/>
          <a:lstStyle>
            <a:lvl1pPr marL="304800" marR="0" indent="-304800" defTabSz="584200">
              <a:spcBef>
                <a:spcPts val="3800"/>
              </a:spcBef>
              <a:buClr>
                <a:srgbClr val="535353"/>
              </a:buClr>
              <a:buSzPct val="82000"/>
              <a:buFontTx/>
              <a:defRPr sz="3800">
                <a:solidFill>
                  <a:srgbClr val="535353"/>
                </a:solidFill>
                <a:uFillTx/>
                <a:latin typeface="Gill Sans Light"/>
                <a:ea typeface="Gill Sans Light"/>
                <a:cs typeface="Gill Sans Light"/>
                <a:sym typeface="Gill Sans Light"/>
              </a:defRPr>
            </a:lvl1pPr>
            <a:lvl2pPr marL="685800" marR="0" indent="-304800" defTabSz="584200">
              <a:spcBef>
                <a:spcPts val="3800"/>
              </a:spcBef>
              <a:buClr>
                <a:srgbClr val="535353"/>
              </a:buClr>
              <a:buSzPct val="82000"/>
              <a:buFontTx/>
              <a:buChar char="•"/>
              <a:defRPr sz="3800">
                <a:solidFill>
                  <a:srgbClr val="535353"/>
                </a:solidFill>
                <a:uFillTx/>
                <a:latin typeface="Gill Sans Light"/>
                <a:ea typeface="Gill Sans Light"/>
                <a:cs typeface="Gill Sans Light"/>
                <a:sym typeface="Gill Sans Light"/>
              </a:defRPr>
            </a:lvl2pPr>
            <a:lvl3pPr marL="1066800" marR="0" indent="-304800" defTabSz="584200">
              <a:spcBef>
                <a:spcPts val="3800"/>
              </a:spcBef>
              <a:buClr>
                <a:srgbClr val="535353"/>
              </a:buClr>
              <a:buSzPct val="82000"/>
              <a:buFontTx/>
              <a:defRPr sz="3800">
                <a:solidFill>
                  <a:srgbClr val="535353"/>
                </a:solidFill>
                <a:uFillTx/>
                <a:latin typeface="Gill Sans Light"/>
                <a:ea typeface="Gill Sans Light"/>
                <a:cs typeface="Gill Sans Light"/>
                <a:sym typeface="Gill Sans Light"/>
              </a:defRPr>
            </a:lvl3pPr>
            <a:lvl4pPr marL="1447800" marR="0" indent="-304800" defTabSz="584200">
              <a:spcBef>
                <a:spcPts val="3800"/>
              </a:spcBef>
              <a:buClr>
                <a:srgbClr val="535353"/>
              </a:buClr>
              <a:buSzPct val="82000"/>
              <a:buFontTx/>
              <a:buChar char="•"/>
              <a:defRPr sz="3800">
                <a:solidFill>
                  <a:srgbClr val="535353"/>
                </a:solidFill>
                <a:uFillTx/>
                <a:latin typeface="Gill Sans Light"/>
                <a:ea typeface="Gill Sans Light"/>
                <a:cs typeface="Gill Sans Light"/>
                <a:sym typeface="Gill Sans Light"/>
              </a:defRPr>
            </a:lvl4pPr>
            <a:lvl5pPr marL="1828800" marR="0" indent="-304800" defTabSz="584200">
              <a:spcBef>
                <a:spcPts val="3800"/>
              </a:spcBef>
              <a:buClr>
                <a:srgbClr val="535353"/>
              </a:buClr>
              <a:buSzPct val="82000"/>
              <a:buFontTx/>
              <a:buChar char="•"/>
              <a:defRPr sz="3800">
                <a:solidFill>
                  <a:srgbClr val="535353"/>
                </a:solidFill>
                <a:uFillTx/>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201" name="Slide Number"/>
          <p:cNvSpPr txBox="1"/>
          <p:nvPr>
            <p:ph type="sldNum" sz="quarter" idx="2"/>
          </p:nvPr>
        </p:nvSpPr>
        <p:spPr>
          <a:xfrm>
            <a:off x="6324599" y="9271000"/>
            <a:ext cx="342901" cy="355600"/>
          </a:xfrm>
          <a:prstGeom prst="rect">
            <a:avLst/>
          </a:prstGeom>
        </p:spPr>
        <p:txBody>
          <a:bodyPr anchor="t"/>
          <a:lstStyle>
            <a:lvl1pPr defTabSz="584200">
              <a:defRPr sz="1800">
                <a:solidFill>
                  <a:srgbClr val="535353"/>
                </a:solidFill>
                <a:uFillTx/>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8" name="Title Text"/>
          <p:cNvSpPr txBox="1"/>
          <p:nvPr>
            <p:ph type="title"/>
          </p:nvPr>
        </p:nvSpPr>
        <p:spPr>
          <a:xfrm>
            <a:off x="650238" y="1264176"/>
            <a:ext cx="11704324" cy="1354785"/>
          </a:xfrm>
          <a:prstGeom prst="rect">
            <a:avLst/>
          </a:prstGeom>
        </p:spPr>
        <p:txBody>
          <a:bodyPr lIns="65022" tIns="65022" rIns="65022" bIns="65022"/>
          <a:lstStyle>
            <a:lvl1pPr marR="0" indent="0" defTabSz="866986">
              <a:defRPr spc="620">
                <a:solidFill>
                  <a:srgbClr val="0071AD"/>
                </a:solidFill>
                <a:uFillTx/>
                <a:latin typeface="Helvetica Light"/>
                <a:ea typeface="Helvetica Light"/>
                <a:cs typeface="Helvetica Light"/>
                <a:sym typeface="Helvetica Light"/>
              </a:defRPr>
            </a:lvl1pPr>
          </a:lstStyle>
          <a:p>
            <a:pPr/>
            <a:r>
              <a:t>Title Text</a:t>
            </a:r>
          </a:p>
        </p:txBody>
      </p:sp>
      <p:sp>
        <p:nvSpPr>
          <p:cNvPr id="209" name="Body Level One…"/>
          <p:cNvSpPr txBox="1"/>
          <p:nvPr>
            <p:ph type="body" sz="half" idx="1"/>
          </p:nvPr>
        </p:nvSpPr>
        <p:spPr>
          <a:xfrm>
            <a:off x="650238" y="2926081"/>
            <a:ext cx="5725568" cy="5608321"/>
          </a:xfrm>
          <a:prstGeom prst="rect">
            <a:avLst/>
          </a:prstGeom>
        </p:spPr>
        <p:txBody>
          <a:bodyPr lIns="65022" tIns="65022" rIns="65022" bIns="65022"/>
          <a:lstStyle>
            <a:lvl1pPr marL="391884" marR="0" indent="-391884" defTabSz="866986">
              <a:spcBef>
                <a:spcPts val="800"/>
              </a:spcBef>
              <a:buClrTx/>
              <a:defRPr sz="3600">
                <a:solidFill>
                  <a:srgbClr val="6C6C6C"/>
                </a:solidFill>
                <a:uFillTx/>
                <a:latin typeface="Helvetica Light"/>
                <a:ea typeface="Helvetica Light"/>
                <a:cs typeface="Helvetica Light"/>
                <a:sym typeface="Helvetica Light"/>
              </a:defRPr>
            </a:lvl1pPr>
            <a:lvl2pPr marL="914400" marR="0" indent="-457200" defTabSz="866986">
              <a:spcBef>
                <a:spcPts val="800"/>
              </a:spcBef>
              <a:buClrTx/>
              <a:defRPr sz="3600">
                <a:solidFill>
                  <a:srgbClr val="6C6C6C"/>
                </a:solidFill>
                <a:uFillTx/>
                <a:latin typeface="Helvetica Light"/>
                <a:ea typeface="Helvetica Light"/>
                <a:cs typeface="Helvetica Light"/>
                <a:sym typeface="Helvetica Light"/>
              </a:defRPr>
            </a:lvl2pPr>
            <a:lvl3pPr marL="1328057" marR="0" indent="-413657" defTabSz="866986">
              <a:spcBef>
                <a:spcPts val="800"/>
              </a:spcBef>
              <a:buClrTx/>
              <a:defRPr sz="3600">
                <a:solidFill>
                  <a:srgbClr val="6C6C6C"/>
                </a:solidFill>
                <a:uFillTx/>
                <a:latin typeface="Helvetica Light"/>
                <a:ea typeface="Helvetica Light"/>
                <a:cs typeface="Helvetica Light"/>
                <a:sym typeface="Helvetica Light"/>
              </a:defRPr>
            </a:lvl3pPr>
            <a:lvl4pPr marL="2194559" marR="0" indent="-822958" defTabSz="866986">
              <a:spcBef>
                <a:spcPts val="800"/>
              </a:spcBef>
              <a:buClrTx/>
              <a:defRPr sz="3600">
                <a:solidFill>
                  <a:srgbClr val="6C6C6C"/>
                </a:solidFill>
                <a:uFillTx/>
                <a:latin typeface="Helvetica Light"/>
                <a:ea typeface="Helvetica Light"/>
                <a:cs typeface="Helvetica Light"/>
                <a:sym typeface="Helvetica Light"/>
              </a:defRPr>
            </a:lvl4pPr>
            <a:lvl5pPr marL="2240278" marR="0" indent="-411478" defTabSz="866986">
              <a:spcBef>
                <a:spcPts val="800"/>
              </a:spcBef>
              <a:buClrTx/>
              <a:defRPr sz="36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10" name="Slide Number"/>
          <p:cNvSpPr txBox="1"/>
          <p:nvPr>
            <p:ph type="sldNum" sz="quarter" idx="2"/>
          </p:nvPr>
        </p:nvSpPr>
        <p:spPr>
          <a:xfrm>
            <a:off x="11980089" y="7794584"/>
            <a:ext cx="374472" cy="409447"/>
          </a:xfrm>
          <a:prstGeom prst="rect">
            <a:avLst/>
          </a:prstGeom>
        </p:spPr>
        <p:txBody>
          <a:bodyPr lIns="65022" tIns="65022" rIns="65022" bIns="65022"/>
          <a:lstStyle>
            <a:lvl1pPr algn="r" defTabSz="866986">
              <a:defRPr sz="18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1_Title and Content">
    <p:spTree>
      <p:nvGrpSpPr>
        <p:cNvPr id="1" name=""/>
        <p:cNvGrpSpPr/>
        <p:nvPr/>
      </p:nvGrpSpPr>
      <p:grpSpPr>
        <a:xfrm>
          <a:off x="0" y="0"/>
          <a:ext cx="0" cy="0"/>
          <a:chOff x="0" y="0"/>
          <a:chExt cx="0" cy="0"/>
        </a:xfrm>
      </p:grpSpPr>
      <p:pic>
        <p:nvPicPr>
          <p:cNvPr id="217" name="ASEA-LOGO-NEW.png" descr="ASEA-LOGO-NEW.png"/>
          <p:cNvPicPr>
            <a:picLocks noChangeAspect="1"/>
          </p:cNvPicPr>
          <p:nvPr/>
        </p:nvPicPr>
        <p:blipFill>
          <a:blip r:embed="rId2">
            <a:extLst/>
          </a:blip>
          <a:stretch>
            <a:fillRect/>
          </a:stretch>
        </p:blipFill>
        <p:spPr>
          <a:xfrm>
            <a:off x="210297" y="1454871"/>
            <a:ext cx="2634227" cy="752636"/>
          </a:xfrm>
          <a:prstGeom prst="rect">
            <a:avLst/>
          </a:prstGeom>
          <a:ln w="12700">
            <a:miter lim="400000"/>
          </a:ln>
        </p:spPr>
      </p:pic>
      <p:sp>
        <p:nvSpPr>
          <p:cNvPr id="218"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457200">
              <a:defRPr sz="2200">
                <a:solidFill>
                  <a:srgbClr val="006EB7"/>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Comparison">
    <p:spTree>
      <p:nvGrpSpPr>
        <p:cNvPr id="1" name=""/>
        <p:cNvGrpSpPr/>
        <p:nvPr/>
      </p:nvGrpSpPr>
      <p:grpSpPr>
        <a:xfrm>
          <a:off x="0" y="0"/>
          <a:ext cx="0" cy="0"/>
          <a:chOff x="0" y="0"/>
          <a:chExt cx="0" cy="0"/>
        </a:xfrm>
      </p:grpSpPr>
      <p:pic>
        <p:nvPicPr>
          <p:cNvPr id="225" name="Untitled-1.png" descr="Untitled-1.png"/>
          <p:cNvPicPr>
            <a:picLocks noChangeAspect="1"/>
          </p:cNvPicPr>
          <p:nvPr/>
        </p:nvPicPr>
        <p:blipFill>
          <a:blip r:embed="rId2">
            <a:extLst/>
          </a:blip>
          <a:stretch>
            <a:fillRect/>
          </a:stretch>
        </p:blipFill>
        <p:spPr>
          <a:xfrm>
            <a:off x="9753600" y="6831997"/>
            <a:ext cx="1625600" cy="788004"/>
          </a:xfrm>
          <a:prstGeom prst="rect">
            <a:avLst/>
          </a:prstGeom>
          <a:ln w="12700">
            <a:miter lim="400000"/>
          </a:ln>
        </p:spPr>
      </p:pic>
      <p:pic>
        <p:nvPicPr>
          <p:cNvPr id="226" name="image2.png" descr="image2.png"/>
          <p:cNvPicPr>
            <a:picLocks noChangeAspect="1"/>
          </p:cNvPicPr>
          <p:nvPr/>
        </p:nvPicPr>
        <p:blipFill>
          <a:blip r:embed="rId3">
            <a:extLst/>
          </a:blip>
          <a:stretch>
            <a:fillRect/>
          </a:stretch>
        </p:blipFill>
        <p:spPr>
          <a:xfrm>
            <a:off x="9935781" y="6736404"/>
            <a:ext cx="712962" cy="717653"/>
          </a:xfrm>
          <a:prstGeom prst="rect">
            <a:avLst/>
          </a:prstGeom>
          <a:ln w="12700">
            <a:miter lim="400000"/>
          </a:ln>
        </p:spPr>
      </p:pic>
      <p:sp>
        <p:nvSpPr>
          <p:cNvPr id="227" name="Title Text"/>
          <p:cNvSpPr txBox="1"/>
          <p:nvPr>
            <p:ph type="title"/>
          </p:nvPr>
        </p:nvSpPr>
        <p:spPr>
          <a:xfrm>
            <a:off x="2113278" y="2353733"/>
            <a:ext cx="8778243" cy="963547"/>
          </a:xfrm>
          <a:prstGeom prst="rect">
            <a:avLst/>
          </a:prstGeom>
        </p:spPr>
        <p:txBody>
          <a:bodyPr lIns="48767" tIns="48767" rIns="48767" bIns="48767" anchor="t"/>
          <a:lstStyle>
            <a:lvl1pPr marR="0" indent="0" defTabSz="457200">
              <a:defRPr sz="7800">
                <a:uFillTx/>
                <a:latin typeface="Calibri"/>
                <a:ea typeface="Calibri"/>
                <a:cs typeface="Calibri"/>
                <a:sym typeface="Calibri"/>
              </a:defRPr>
            </a:lvl1pPr>
          </a:lstStyle>
          <a:p>
            <a:pPr/>
            <a:r>
              <a:t>Title Text</a:t>
            </a:r>
          </a:p>
        </p:txBody>
      </p:sp>
      <p:sp>
        <p:nvSpPr>
          <p:cNvPr id="228" name="Body Level One…"/>
          <p:cNvSpPr txBox="1"/>
          <p:nvPr>
            <p:ph type="body" sz="quarter" idx="1"/>
          </p:nvPr>
        </p:nvSpPr>
        <p:spPr>
          <a:xfrm>
            <a:off x="2113278" y="3317278"/>
            <a:ext cx="4309536" cy="557070"/>
          </a:xfrm>
          <a:prstGeom prst="rect">
            <a:avLst/>
          </a:prstGeom>
        </p:spPr>
        <p:txBody>
          <a:bodyPr lIns="48767" tIns="48767" rIns="48767" bIns="48767" anchor="b"/>
          <a:lstStyle>
            <a:lvl1pPr marL="0" marR="0" indent="0" defTabSz="457200">
              <a:spcBef>
                <a:spcPts val="500"/>
              </a:spcBef>
              <a:buClrTx/>
              <a:buSzTx/>
              <a:buFontTx/>
              <a:buNone/>
              <a:defRPr sz="4000">
                <a:uFillTx/>
                <a:latin typeface="Calibri"/>
                <a:ea typeface="Calibri"/>
                <a:cs typeface="Calibri"/>
                <a:sym typeface="Calibri"/>
              </a:defRPr>
            </a:lvl1pPr>
            <a:lvl2pPr marL="0" marR="0" indent="0" defTabSz="457200">
              <a:spcBef>
                <a:spcPts val="500"/>
              </a:spcBef>
              <a:buClrTx/>
              <a:buSzTx/>
              <a:buFontTx/>
              <a:buNone/>
              <a:defRPr sz="4000">
                <a:uFillTx/>
                <a:latin typeface="Calibri"/>
                <a:ea typeface="Calibri"/>
                <a:cs typeface="Calibri"/>
                <a:sym typeface="Calibri"/>
              </a:defRPr>
            </a:lvl2pPr>
            <a:lvl3pPr marL="0" marR="0" indent="0" defTabSz="457200">
              <a:spcBef>
                <a:spcPts val="500"/>
              </a:spcBef>
              <a:buClrTx/>
              <a:buSzTx/>
              <a:buFontTx/>
              <a:buNone/>
              <a:defRPr sz="4000">
                <a:uFillTx/>
                <a:latin typeface="Calibri"/>
                <a:ea typeface="Calibri"/>
                <a:cs typeface="Calibri"/>
                <a:sym typeface="Calibri"/>
              </a:defRPr>
            </a:lvl3pPr>
            <a:lvl4pPr marL="0" marR="0" indent="0" defTabSz="457200">
              <a:spcBef>
                <a:spcPts val="500"/>
              </a:spcBef>
              <a:buClrTx/>
              <a:buSzTx/>
              <a:buFontTx/>
              <a:buNone/>
              <a:defRPr sz="4000">
                <a:uFillTx/>
                <a:latin typeface="Calibri"/>
                <a:ea typeface="Calibri"/>
                <a:cs typeface="Calibri"/>
                <a:sym typeface="Calibri"/>
              </a:defRPr>
            </a:lvl4pPr>
            <a:lvl5pPr marL="0" marR="0" indent="0" defTabSz="457200">
              <a:spcBef>
                <a:spcPts val="500"/>
              </a:spcBef>
              <a:buClrTx/>
              <a:buSzTx/>
              <a:buFontTx/>
              <a:buNone/>
              <a:defRPr sz="4000">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29" name="Slide Number"/>
          <p:cNvSpPr txBox="1"/>
          <p:nvPr>
            <p:ph type="sldNum" sz="quarter" idx="2"/>
          </p:nvPr>
        </p:nvSpPr>
        <p:spPr>
          <a:xfrm>
            <a:off x="8615680" y="7218680"/>
            <a:ext cx="496446" cy="567437"/>
          </a:xfrm>
          <a:prstGeom prst="rect">
            <a:avLst/>
          </a:prstGeom>
        </p:spPr>
        <p:txBody>
          <a:bodyPr lIns="48767" tIns="48767" rIns="48767" bIns="48767" anchor="t"/>
          <a:lstStyle>
            <a:lvl1pPr algn="l" defTabSz="457200">
              <a:defRPr sz="30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6" name="Title Text"/>
          <p:cNvSpPr txBox="1"/>
          <p:nvPr>
            <p:ph type="title"/>
          </p:nvPr>
        </p:nvSpPr>
        <p:spPr>
          <a:xfrm>
            <a:off x="3210559" y="2838934"/>
            <a:ext cx="6583682" cy="762067"/>
          </a:xfrm>
          <a:prstGeom prst="rect">
            <a:avLst/>
          </a:prstGeom>
        </p:spPr>
        <p:txBody>
          <a:bodyPr lIns="36576" tIns="36576" rIns="36576" bIns="36576"/>
          <a:lstStyle>
            <a:lvl1pPr marR="0" indent="0" defTabSz="866986">
              <a:defRPr spc="580" sz="5800">
                <a:solidFill>
                  <a:srgbClr val="0071AD"/>
                </a:solidFill>
                <a:uFillTx/>
                <a:latin typeface="Helvetica Light"/>
                <a:ea typeface="Helvetica Light"/>
                <a:cs typeface="Helvetica Light"/>
                <a:sym typeface="Helvetica Light"/>
              </a:defRPr>
            </a:lvl1pPr>
          </a:lstStyle>
          <a:p>
            <a:pPr/>
            <a:r>
              <a:t>Title Text</a:t>
            </a:r>
          </a:p>
        </p:txBody>
      </p:sp>
      <p:sp>
        <p:nvSpPr>
          <p:cNvPr id="237" name="Body Level One…"/>
          <p:cNvSpPr txBox="1"/>
          <p:nvPr>
            <p:ph type="body" sz="quarter" idx="1"/>
          </p:nvPr>
        </p:nvSpPr>
        <p:spPr>
          <a:xfrm>
            <a:off x="3210559" y="3779520"/>
            <a:ext cx="3220632" cy="3154682"/>
          </a:xfrm>
          <a:prstGeom prst="rect">
            <a:avLst/>
          </a:prstGeom>
        </p:spPr>
        <p:txBody>
          <a:bodyPr lIns="36576" tIns="36576" rIns="36576" bIns="36576"/>
          <a:lstStyle>
            <a:lvl1pPr marL="370113" marR="0" indent="-370113" defTabSz="866986">
              <a:spcBef>
                <a:spcPts val="800"/>
              </a:spcBef>
              <a:buClrTx/>
              <a:defRPr sz="3400">
                <a:solidFill>
                  <a:srgbClr val="6C6C6C"/>
                </a:solidFill>
                <a:uFillTx/>
                <a:latin typeface="Helvetica Light"/>
                <a:ea typeface="Helvetica Light"/>
                <a:cs typeface="Helvetica Light"/>
                <a:sym typeface="Helvetica Light"/>
              </a:defRPr>
            </a:lvl1pPr>
            <a:lvl2pPr marL="889000" marR="0" indent="-431800" defTabSz="866986">
              <a:spcBef>
                <a:spcPts val="800"/>
              </a:spcBef>
              <a:buClrTx/>
              <a:defRPr sz="3400">
                <a:solidFill>
                  <a:srgbClr val="6C6C6C"/>
                </a:solidFill>
                <a:uFillTx/>
                <a:latin typeface="Helvetica Light"/>
                <a:ea typeface="Helvetica Light"/>
                <a:cs typeface="Helvetica Light"/>
                <a:sym typeface="Helvetica Light"/>
              </a:defRPr>
            </a:lvl2pPr>
            <a:lvl3pPr marL="1305075" marR="0" indent="-390675" defTabSz="866986">
              <a:spcBef>
                <a:spcPts val="800"/>
              </a:spcBef>
              <a:buClrTx/>
              <a:defRPr sz="3400">
                <a:solidFill>
                  <a:srgbClr val="6C6C6C"/>
                </a:solidFill>
                <a:uFillTx/>
                <a:latin typeface="Helvetica Light"/>
                <a:ea typeface="Helvetica Light"/>
                <a:cs typeface="Helvetica Light"/>
                <a:sym typeface="Helvetica Light"/>
              </a:defRPr>
            </a:lvl3pPr>
            <a:lvl4pPr marL="2148838" marR="0" indent="-777238" defTabSz="866986">
              <a:spcBef>
                <a:spcPts val="800"/>
              </a:spcBef>
              <a:buClrTx/>
              <a:defRPr sz="3400">
                <a:solidFill>
                  <a:srgbClr val="6C6C6C"/>
                </a:solidFill>
                <a:uFillTx/>
                <a:latin typeface="Helvetica Light"/>
                <a:ea typeface="Helvetica Light"/>
                <a:cs typeface="Helvetica Light"/>
                <a:sym typeface="Helvetica Light"/>
              </a:defRPr>
            </a:lvl4pPr>
            <a:lvl5pPr marL="2217420" marR="0" indent="-388620" defTabSz="866986">
              <a:spcBef>
                <a:spcPts val="800"/>
              </a:spcBef>
              <a:buClr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38" name="Slide Number"/>
          <p:cNvSpPr txBox="1"/>
          <p:nvPr>
            <p:ph type="sldNum" sz="quarter" idx="2"/>
          </p:nvPr>
        </p:nvSpPr>
        <p:spPr>
          <a:xfrm>
            <a:off x="9476662" y="6456934"/>
            <a:ext cx="317579" cy="352553"/>
          </a:xfrm>
          <a:prstGeom prst="rect">
            <a:avLst/>
          </a:prstGeom>
        </p:spPr>
        <p:txBody>
          <a:bodyPr lIns="36576" tIns="36576" rIns="36576" bIns="36576"/>
          <a:lstStyle>
            <a:lvl1pPr algn="r" defTabSz="866986">
              <a:defRPr sz="18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Two Content mo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5" name="Title Text"/>
          <p:cNvSpPr txBox="1"/>
          <p:nvPr>
            <p:ph type="title"/>
          </p:nvPr>
        </p:nvSpPr>
        <p:spPr>
          <a:xfrm>
            <a:off x="2113278" y="2133599"/>
            <a:ext cx="8778242" cy="1353824"/>
          </a:xfrm>
          <a:prstGeom prst="rect">
            <a:avLst/>
          </a:prstGeom>
        </p:spPr>
        <p:txBody>
          <a:bodyPr lIns="48766" tIns="48766" rIns="48766" bIns="48766"/>
          <a:lstStyle>
            <a:lvl1pPr marR="0" indent="0" defTabSz="866986">
              <a:defRPr spc="540" sz="5400">
                <a:solidFill>
                  <a:srgbClr val="0071AD"/>
                </a:solidFill>
                <a:uFillTx/>
                <a:latin typeface="Helvetica Light"/>
                <a:ea typeface="Helvetica Light"/>
                <a:cs typeface="Helvetica Light"/>
                <a:sym typeface="Helvetica Light"/>
              </a:defRPr>
            </a:lvl1pPr>
          </a:lstStyle>
          <a:p>
            <a:pPr/>
            <a:r>
              <a:t>Title Text</a:t>
            </a:r>
          </a:p>
        </p:txBody>
      </p:sp>
      <p:sp>
        <p:nvSpPr>
          <p:cNvPr id="246" name="Body Level One…"/>
          <p:cNvSpPr txBox="1"/>
          <p:nvPr>
            <p:ph type="body" sz="quarter" idx="1"/>
          </p:nvPr>
        </p:nvSpPr>
        <p:spPr>
          <a:xfrm>
            <a:off x="2311748" y="3746243"/>
            <a:ext cx="2827046" cy="2398653"/>
          </a:xfrm>
          <a:prstGeom prst="rect">
            <a:avLst/>
          </a:prstGeom>
        </p:spPr>
        <p:txBody>
          <a:bodyPr lIns="48766" tIns="48766" rIns="48766" bIns="48766"/>
          <a:lstStyle>
            <a:lvl1pPr marL="0" marR="0" indent="0" defTabSz="866986">
              <a:spcBef>
                <a:spcPts val="900"/>
              </a:spcBef>
              <a:buClrTx/>
              <a:buSzTx/>
              <a:buFontTx/>
              <a:buNone/>
              <a:defRPr sz="3200">
                <a:solidFill>
                  <a:srgbClr val="6C6C6C"/>
                </a:solidFill>
                <a:uFillTx/>
                <a:latin typeface="Helvetica Light"/>
                <a:ea typeface="Helvetica Light"/>
                <a:cs typeface="Helvetica Light"/>
                <a:sym typeface="Helvetica Light"/>
              </a:defRPr>
            </a:lvl1pPr>
            <a:lvl2pPr marL="1044222" marR="0" indent="-587022" defTabSz="866986">
              <a:spcBef>
                <a:spcPts val="900"/>
              </a:spcBef>
              <a:buClrTx/>
              <a:buFontTx/>
              <a:defRPr sz="3200">
                <a:solidFill>
                  <a:srgbClr val="6C6C6C"/>
                </a:solidFill>
                <a:uFillTx/>
                <a:latin typeface="Helvetica Light"/>
                <a:ea typeface="Helvetica Light"/>
                <a:cs typeface="Helvetica Light"/>
                <a:sym typeface="Helvetica Light"/>
              </a:defRPr>
            </a:lvl2pPr>
            <a:lvl3pPr marL="1371600" marR="0" indent="-457200" defTabSz="866986">
              <a:spcBef>
                <a:spcPts val="900"/>
              </a:spcBef>
              <a:buClrTx/>
              <a:buFontTx/>
              <a:defRPr sz="3200">
                <a:solidFill>
                  <a:srgbClr val="6C6C6C"/>
                </a:solidFill>
                <a:uFillTx/>
                <a:latin typeface="Helvetica Light"/>
                <a:ea typeface="Helvetica Light"/>
                <a:cs typeface="Helvetica Light"/>
                <a:sym typeface="Helvetica Light"/>
              </a:defRPr>
            </a:lvl3pPr>
            <a:lvl4pPr marL="2103120" marR="0" indent="-731519" defTabSz="866986">
              <a:spcBef>
                <a:spcPts val="900"/>
              </a:spcBef>
              <a:buClrTx/>
              <a:buFontTx/>
              <a:defRPr sz="3200">
                <a:solidFill>
                  <a:srgbClr val="6C6C6C"/>
                </a:solidFill>
                <a:uFillTx/>
                <a:latin typeface="Helvetica Light"/>
                <a:ea typeface="Helvetica Light"/>
                <a:cs typeface="Helvetica Light"/>
                <a:sym typeface="Helvetica Light"/>
              </a:defRPr>
            </a:lvl4pPr>
            <a:lvl5pPr marL="2194560" marR="0" indent="-365760" defTabSz="866986">
              <a:spcBef>
                <a:spcPts val="900"/>
              </a:spcBef>
              <a:buClrTx/>
              <a:buFontTx/>
              <a:defRPr sz="32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47" name="Slide Number"/>
          <p:cNvSpPr txBox="1"/>
          <p:nvPr>
            <p:ph type="sldNum" sz="quarter" idx="2"/>
          </p:nvPr>
        </p:nvSpPr>
        <p:spPr>
          <a:xfrm>
            <a:off x="10523814" y="7017513"/>
            <a:ext cx="367708" cy="402335"/>
          </a:xfrm>
          <a:prstGeom prst="rect">
            <a:avLst/>
          </a:prstGeom>
        </p:spPr>
        <p:txBody>
          <a:bodyPr lIns="48766" tIns="48766" rIns="48766" bIns="48766"/>
          <a:lstStyle>
            <a:lvl1pPr algn="r" defTabSz="866986">
              <a:defRPr sz="20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Title - Top - Dar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4" name="Title Text"/>
          <p:cNvSpPr txBox="1"/>
          <p:nvPr>
            <p:ph type="title"/>
          </p:nvPr>
        </p:nvSpPr>
        <p:spPr>
          <a:xfrm>
            <a:off x="3044824" y="2276474"/>
            <a:ext cx="6915151" cy="1371601"/>
          </a:xfrm>
          <a:prstGeom prst="rect">
            <a:avLst/>
          </a:prstGeom>
        </p:spPr>
        <p:txBody>
          <a:bodyPr lIns="28575" tIns="28575" rIns="28575" bIns="28575"/>
          <a:lstStyle>
            <a:lvl1pPr marR="0" indent="0" defTabSz="584200">
              <a:defRPr cap="small" sz="6600">
                <a:solidFill>
                  <a:srgbClr val="535353"/>
                </a:solidFill>
                <a:uFillTx/>
                <a:latin typeface="Gill Sans"/>
                <a:ea typeface="Gill Sans"/>
                <a:cs typeface="Gill Sans"/>
                <a:sym typeface="Gill Sans"/>
              </a:defRPr>
            </a:lvl1pPr>
          </a:lstStyle>
          <a:p>
            <a:pPr/>
            <a:r>
              <a:t>Title Text</a:t>
            </a:r>
          </a:p>
        </p:txBody>
      </p:sp>
      <p:sp>
        <p:nvSpPr>
          <p:cNvPr id="255" name="Slide Number"/>
          <p:cNvSpPr txBox="1"/>
          <p:nvPr>
            <p:ph type="sldNum" sz="quarter" idx="2"/>
          </p:nvPr>
        </p:nvSpPr>
        <p:spPr>
          <a:xfrm>
            <a:off x="6375003" y="7348536"/>
            <a:ext cx="247651" cy="260351"/>
          </a:xfrm>
          <a:prstGeom prst="rect">
            <a:avLst/>
          </a:prstGeom>
        </p:spPr>
        <p:txBody>
          <a:bodyPr lIns="28575" tIns="28575" rIns="28575" bIns="28575" anchor="t"/>
          <a:lstStyle>
            <a:lvl1pPr defTabSz="584200">
              <a:defRPr sz="1400">
                <a:solidFill>
                  <a:srgbClr val="232323"/>
                </a:solidFill>
                <a:uFillTx/>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 name="Title Text"/>
          <p:cNvSpPr txBox="1"/>
          <p:nvPr>
            <p:ph type="title"/>
          </p:nvPr>
        </p:nvSpPr>
        <p:spPr>
          <a:xfrm>
            <a:off x="975358" y="3492782"/>
            <a:ext cx="11054083" cy="1871700"/>
          </a:xfrm>
          <a:prstGeom prst="rect">
            <a:avLst/>
          </a:prstGeom>
        </p:spPr>
        <p:txBody>
          <a:bodyPr lIns="65022" tIns="65022" rIns="65022" bIns="65022" anchor="t"/>
          <a:lstStyle>
            <a:lvl1pPr marR="0" indent="0" defTabSz="457200">
              <a:defRPr sz="8200">
                <a:uFillTx/>
                <a:latin typeface="+mj-lt"/>
                <a:ea typeface="+mj-ea"/>
                <a:cs typeface="+mj-cs"/>
                <a:sym typeface="Helvetica Neue"/>
              </a:defRPr>
            </a:lvl1pPr>
          </a:lstStyle>
          <a:p>
            <a:pPr/>
            <a:r>
              <a:t>Title Text</a:t>
            </a:r>
          </a:p>
        </p:txBody>
      </p:sp>
      <p:sp>
        <p:nvSpPr>
          <p:cNvPr id="29" name="Body Level One…"/>
          <p:cNvSpPr txBox="1"/>
          <p:nvPr>
            <p:ph type="body" sz="half" idx="1"/>
          </p:nvPr>
        </p:nvSpPr>
        <p:spPr>
          <a:xfrm>
            <a:off x="1950718" y="5364479"/>
            <a:ext cx="9103362" cy="3169922"/>
          </a:xfrm>
          <a:prstGeom prst="rect">
            <a:avLst/>
          </a:prstGeom>
        </p:spPr>
        <p:txBody>
          <a:bodyPr lIns="65022" tIns="65022" rIns="65022" bIns="65022"/>
          <a:lstStyle>
            <a:lvl1pPr marL="0" marR="0" indent="0" algn="ctr" defTabSz="457200">
              <a:spcBef>
                <a:spcPts val="700"/>
              </a:spcBef>
              <a:buClrTx/>
              <a:buSzTx/>
              <a:buFontTx/>
              <a:buNone/>
              <a:defRPr sz="4900">
                <a:solidFill>
                  <a:srgbClr val="888888"/>
                </a:solidFill>
                <a:uFillTx/>
                <a:latin typeface="+mj-lt"/>
                <a:ea typeface="+mj-ea"/>
                <a:cs typeface="+mj-cs"/>
                <a:sym typeface="Helvetica Neue"/>
              </a:defRPr>
            </a:lvl1pPr>
            <a:lvl2pPr marL="0" marR="0" indent="0" algn="ctr" defTabSz="457200">
              <a:spcBef>
                <a:spcPts val="700"/>
              </a:spcBef>
              <a:buClrTx/>
              <a:buSzTx/>
              <a:buFontTx/>
              <a:buNone/>
              <a:defRPr sz="4900">
                <a:solidFill>
                  <a:srgbClr val="888888"/>
                </a:solidFill>
                <a:uFillTx/>
                <a:latin typeface="+mj-lt"/>
                <a:ea typeface="+mj-ea"/>
                <a:cs typeface="+mj-cs"/>
                <a:sym typeface="Helvetica Neue"/>
              </a:defRPr>
            </a:lvl2pPr>
            <a:lvl3pPr marL="0" marR="0" indent="0" algn="ctr" defTabSz="457200">
              <a:spcBef>
                <a:spcPts val="700"/>
              </a:spcBef>
              <a:buClrTx/>
              <a:buSzTx/>
              <a:buFontTx/>
              <a:buNone/>
              <a:defRPr sz="4900">
                <a:solidFill>
                  <a:srgbClr val="888888"/>
                </a:solidFill>
                <a:uFillTx/>
                <a:latin typeface="+mj-lt"/>
                <a:ea typeface="+mj-ea"/>
                <a:cs typeface="+mj-cs"/>
                <a:sym typeface="Helvetica Neue"/>
              </a:defRPr>
            </a:lvl3pPr>
            <a:lvl4pPr marL="0" marR="0" indent="0" algn="ctr" defTabSz="457200">
              <a:spcBef>
                <a:spcPts val="700"/>
              </a:spcBef>
              <a:buClrTx/>
              <a:buSzTx/>
              <a:buFontTx/>
              <a:buNone/>
              <a:defRPr sz="4900">
                <a:solidFill>
                  <a:srgbClr val="888888"/>
                </a:solidFill>
                <a:uFillTx/>
                <a:latin typeface="+mj-lt"/>
                <a:ea typeface="+mj-ea"/>
                <a:cs typeface="+mj-cs"/>
                <a:sym typeface="Helvetica Neue"/>
              </a:defRPr>
            </a:lvl4pPr>
            <a:lvl5pPr marL="0" marR="0" indent="0" algn="ctr" defTabSz="457200">
              <a:spcBef>
                <a:spcPts val="700"/>
              </a:spcBef>
              <a:buClrTx/>
              <a:buSzTx/>
              <a:buFontTx/>
              <a:buNone/>
              <a:defRPr sz="4900">
                <a:solidFill>
                  <a:srgbClr val="888888"/>
                </a:solidFill>
                <a:uFillTx/>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xfrm>
            <a:off x="9320107" y="7999307"/>
            <a:ext cx="580450" cy="650747"/>
          </a:xfrm>
          <a:prstGeom prst="rect">
            <a:avLst/>
          </a:prstGeom>
        </p:spPr>
        <p:txBody>
          <a:bodyPr lIns="65022" tIns="65022" rIns="65022" bIns="65022" anchor="t"/>
          <a:lstStyle>
            <a:lvl1pPr algn="l" defTabSz="457200">
              <a:defRPr sz="34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gradFill flip="none" rotWithShape="1">
          <a:gsLst>
            <a:gs pos="0">
              <a:srgbClr val="0433FF"/>
            </a:gs>
            <a:gs pos="100000">
              <a:srgbClr val="0096FF"/>
            </a:gs>
          </a:gsLst>
          <a:lin ang="5400000" scaled="0"/>
        </a:gradFill>
      </p:bgPr>
    </p:bg>
    <p:spTree>
      <p:nvGrpSpPr>
        <p:cNvPr id="1" name=""/>
        <p:cNvGrpSpPr/>
        <p:nvPr/>
      </p:nvGrpSpPr>
      <p:grpSpPr>
        <a:xfrm>
          <a:off x="0" y="0"/>
          <a:ext cx="0" cy="0"/>
          <a:chOff x="0" y="0"/>
          <a:chExt cx="0" cy="0"/>
        </a:xfrm>
      </p:grpSpPr>
      <p:sp>
        <p:nvSpPr>
          <p:cNvPr id="262" name="Title Text"/>
          <p:cNvSpPr txBox="1"/>
          <p:nvPr>
            <p:ph type="title"/>
          </p:nvPr>
        </p:nvSpPr>
        <p:spPr>
          <a:xfrm>
            <a:off x="2578099" y="3638550"/>
            <a:ext cx="7848603" cy="2476501"/>
          </a:xfrm>
          <a:prstGeom prst="rect">
            <a:avLst/>
          </a:prstGeom>
        </p:spPr>
        <p:txBody>
          <a:bodyPr lIns="38100" tIns="38100" rIns="38100" bIns="38100"/>
          <a:lstStyle>
            <a:lvl1pPr marR="0" indent="0" defTabSz="584200">
              <a:defRPr sz="7800">
                <a:solidFill>
                  <a:srgbClr val="FFFFFF"/>
                </a:solidFill>
                <a:uFillTx/>
                <a:latin typeface="+mn-lt"/>
                <a:ea typeface="+mn-ea"/>
                <a:cs typeface="+mn-cs"/>
                <a:sym typeface="Helvetica"/>
              </a:defRPr>
            </a:lvl1pPr>
          </a:lstStyle>
          <a:p>
            <a:pPr/>
            <a:r>
              <a:t>Title Text</a:t>
            </a:r>
          </a:p>
        </p:txBody>
      </p:sp>
      <p:sp>
        <p:nvSpPr>
          <p:cNvPr id="263" name="Slide Number"/>
          <p:cNvSpPr txBox="1"/>
          <p:nvPr>
            <p:ph type="sldNum" sz="quarter" idx="2"/>
          </p:nvPr>
        </p:nvSpPr>
        <p:spPr>
          <a:xfrm>
            <a:off x="6340208" y="8153400"/>
            <a:ext cx="314859" cy="317500"/>
          </a:xfrm>
          <a:prstGeom prst="rect">
            <a:avLst/>
          </a:prstGeom>
        </p:spPr>
        <p:txBody>
          <a:bodyPr lIns="38100" tIns="38100" rIns="38100" bIns="38100" anchor="t"/>
          <a:lstStyle>
            <a:lvl1pPr defTabSz="584200">
              <a:defRPr>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0" showMasterPhAnim="1">
  <p:cSld name="10_Office Theme copy 1">
    <p:spTree>
      <p:nvGrpSpPr>
        <p:cNvPr id="1" name=""/>
        <p:cNvGrpSpPr/>
        <p:nvPr/>
      </p:nvGrpSpPr>
      <p:grpSpPr>
        <a:xfrm>
          <a:off x="0" y="0"/>
          <a:ext cx="0" cy="0"/>
          <a:chOff x="0" y="0"/>
          <a:chExt cx="0" cy="0"/>
        </a:xfrm>
      </p:grpSpPr>
      <p:pic>
        <p:nvPicPr>
          <p:cNvPr id="270" name="image.jpg" descr="image.jpg"/>
          <p:cNvPicPr>
            <a:picLocks noChangeAspect="1"/>
          </p:cNvPicPr>
          <p:nvPr/>
        </p:nvPicPr>
        <p:blipFill>
          <a:blip r:embed="rId2">
            <a:extLst/>
          </a:blip>
          <a:stretch>
            <a:fillRect/>
          </a:stretch>
        </p:blipFill>
        <p:spPr>
          <a:xfrm>
            <a:off x="1625599" y="1219199"/>
            <a:ext cx="9753603" cy="7315201"/>
          </a:xfrm>
          <a:prstGeom prst="rect">
            <a:avLst/>
          </a:prstGeom>
          <a:ln w="12700">
            <a:miter lim="400000"/>
          </a:ln>
        </p:spPr>
      </p:pic>
      <p:sp>
        <p:nvSpPr>
          <p:cNvPr id="271" name="Title Text"/>
          <p:cNvSpPr txBox="1"/>
          <p:nvPr>
            <p:ph type="title"/>
          </p:nvPr>
        </p:nvSpPr>
        <p:spPr>
          <a:xfrm>
            <a:off x="2111374" y="1317412"/>
            <a:ext cx="8782053" cy="1608669"/>
          </a:xfrm>
          <a:prstGeom prst="rect">
            <a:avLst/>
          </a:prstGeom>
        </p:spPr>
        <p:txBody>
          <a:bodyPr lIns="38100" tIns="38100" rIns="38100" bIns="38100"/>
          <a:lstStyle>
            <a:lvl1pPr>
              <a:defRPr sz="6000">
                <a:latin typeface="Gill Sans"/>
                <a:ea typeface="Gill Sans"/>
                <a:cs typeface="Gill Sans"/>
                <a:sym typeface="Gill Sans"/>
              </a:defRPr>
            </a:lvl1pPr>
          </a:lstStyle>
          <a:p>
            <a:pPr/>
            <a:r>
              <a:t>Title Text</a:t>
            </a:r>
          </a:p>
        </p:txBody>
      </p:sp>
      <p:sp>
        <p:nvSpPr>
          <p:cNvPr id="272" name="Body Level One…"/>
          <p:cNvSpPr txBox="1"/>
          <p:nvPr>
            <p:ph type="body" sz="half" idx="1"/>
          </p:nvPr>
        </p:nvSpPr>
        <p:spPr>
          <a:xfrm>
            <a:off x="2111374" y="2924174"/>
            <a:ext cx="8782053" cy="5610227"/>
          </a:xfrm>
          <a:prstGeom prst="rect">
            <a:avLst/>
          </a:prstGeom>
        </p:spPr>
        <p:txBody>
          <a:bodyPr lIns="38100" tIns="38100" rIns="38100" bIns="38100"/>
          <a:lstStyle>
            <a:lvl1pPr marL="367953" indent="-327313">
              <a:buClrTx/>
              <a:defRPr sz="4200">
                <a:latin typeface="Gill Sans"/>
                <a:ea typeface="Gill Sans"/>
                <a:cs typeface="Gill Sans"/>
                <a:sym typeface="Gill Sans"/>
              </a:defRPr>
            </a:lvl1pPr>
            <a:lvl2pPr marL="813668" indent="-315828">
              <a:buClrTx/>
              <a:defRPr sz="4200">
                <a:latin typeface="Gill Sans"/>
                <a:ea typeface="Gill Sans"/>
                <a:cs typeface="Gill Sans"/>
                <a:sym typeface="Gill Sans"/>
              </a:defRPr>
            </a:lvl2pPr>
            <a:lvl3pPr marL="1237426" indent="-282386">
              <a:buClrTx/>
              <a:defRPr sz="4200">
                <a:latin typeface="Gill Sans"/>
                <a:ea typeface="Gill Sans"/>
                <a:cs typeface="Gill Sans"/>
                <a:sym typeface="Gill Sans"/>
              </a:defRPr>
            </a:lvl3pPr>
            <a:lvl4pPr marL="1755139" indent="-342899">
              <a:buClrTx/>
              <a:defRPr sz="4200">
                <a:latin typeface="Gill Sans"/>
                <a:ea typeface="Gill Sans"/>
                <a:cs typeface="Gill Sans"/>
                <a:sym typeface="Gill Sans"/>
              </a:defRPr>
            </a:lvl4pPr>
            <a:lvl5pPr marL="2212339" indent="-342899">
              <a:buClrTx/>
              <a:defRPr sz="42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73" name="Slide Number"/>
          <p:cNvSpPr txBox="1"/>
          <p:nvPr>
            <p:ph type="sldNum" sz="quarter" idx="2"/>
          </p:nvPr>
        </p:nvSpPr>
        <p:spPr>
          <a:xfrm>
            <a:off x="9633446" y="8046615"/>
            <a:ext cx="240308" cy="292101"/>
          </a:xfrm>
          <a:prstGeom prst="rect">
            <a:avLst/>
          </a:prstGeom>
        </p:spPr>
        <p:txBody>
          <a:bodyPr lIns="38100" tIns="38100" rIns="38100" bIns="38100"/>
          <a:lstStyle>
            <a:lvl1pPr>
              <a:defRPr sz="1400">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280" name="Title Text"/>
          <p:cNvSpPr txBox="1"/>
          <p:nvPr>
            <p:ph type="title"/>
          </p:nvPr>
        </p:nvSpPr>
        <p:spPr>
          <a:xfrm>
            <a:off x="2113278" y="2207260"/>
            <a:ext cx="8778242" cy="1206503"/>
          </a:xfrm>
          <a:prstGeom prst="rect">
            <a:avLst/>
          </a:prstGeom>
        </p:spPr>
        <p:txBody>
          <a:bodyPr lIns="48766" tIns="48766" rIns="48766" bIns="48766"/>
          <a:lstStyle>
            <a:lvl1pPr marR="0" indent="0" defTabSz="866986">
              <a:defRPr spc="700" sz="7000">
                <a:solidFill>
                  <a:srgbClr val="0071AD"/>
                </a:solidFill>
                <a:uFillTx/>
                <a:latin typeface="Helvetica Light"/>
                <a:ea typeface="Helvetica Light"/>
                <a:cs typeface="Helvetica Light"/>
                <a:sym typeface="Helvetica Light"/>
              </a:defRPr>
            </a:lvl1pPr>
          </a:lstStyle>
          <a:p>
            <a:pPr/>
            <a:r>
              <a:t>Title Text</a:t>
            </a:r>
          </a:p>
        </p:txBody>
      </p:sp>
      <p:sp>
        <p:nvSpPr>
          <p:cNvPr id="281" name="Body Level One…"/>
          <p:cNvSpPr txBox="1"/>
          <p:nvPr>
            <p:ph type="body" sz="quarter" idx="1"/>
          </p:nvPr>
        </p:nvSpPr>
        <p:spPr>
          <a:xfrm>
            <a:off x="2113278" y="3413761"/>
            <a:ext cx="4294177" cy="4206241"/>
          </a:xfrm>
          <a:prstGeom prst="rect">
            <a:avLst/>
          </a:prstGeom>
        </p:spPr>
        <p:txBody>
          <a:bodyPr lIns="48766" tIns="48766" rIns="48766" bIns="48766"/>
          <a:lstStyle>
            <a:lvl1pPr marL="685800" marR="0" indent="-685800" defTabSz="866986">
              <a:spcBef>
                <a:spcPts val="800"/>
              </a:spcBef>
              <a:buClrTx/>
              <a:defRPr sz="3600">
                <a:solidFill>
                  <a:srgbClr val="6C6C6C"/>
                </a:solidFill>
                <a:uFillTx/>
                <a:latin typeface="Helvetica Light"/>
                <a:ea typeface="Helvetica Light"/>
                <a:cs typeface="Helvetica Light"/>
                <a:sym typeface="Helvetica Light"/>
              </a:defRPr>
            </a:lvl1pPr>
            <a:lvl2pPr marL="971550" marR="0" indent="-514350" defTabSz="866986">
              <a:spcBef>
                <a:spcPts val="800"/>
              </a:spcBef>
              <a:buClrTx/>
              <a:defRPr sz="3600">
                <a:solidFill>
                  <a:srgbClr val="6C6C6C"/>
                </a:solidFill>
                <a:uFillTx/>
                <a:latin typeface="Helvetica Light"/>
                <a:ea typeface="Helvetica Light"/>
                <a:cs typeface="Helvetica Light"/>
                <a:sym typeface="Helvetica Light"/>
              </a:defRPr>
            </a:lvl2pPr>
            <a:lvl3pPr marL="1428750" marR="0" indent="-514350" defTabSz="866986">
              <a:spcBef>
                <a:spcPts val="800"/>
              </a:spcBef>
              <a:buClrTx/>
              <a:defRPr sz="3600">
                <a:solidFill>
                  <a:srgbClr val="6C6C6C"/>
                </a:solidFill>
                <a:uFillTx/>
                <a:latin typeface="Helvetica Light"/>
                <a:ea typeface="Helvetica Light"/>
                <a:cs typeface="Helvetica Light"/>
                <a:sym typeface="Helvetica Light"/>
              </a:defRPr>
            </a:lvl3pPr>
            <a:lvl4pPr marL="2194559" marR="0" indent="-822958" defTabSz="866986">
              <a:spcBef>
                <a:spcPts val="800"/>
              </a:spcBef>
              <a:buClrTx/>
              <a:defRPr sz="3600">
                <a:solidFill>
                  <a:srgbClr val="6C6C6C"/>
                </a:solidFill>
                <a:uFillTx/>
                <a:latin typeface="Helvetica Light"/>
                <a:ea typeface="Helvetica Light"/>
                <a:cs typeface="Helvetica Light"/>
                <a:sym typeface="Helvetica Light"/>
              </a:defRPr>
            </a:lvl4pPr>
            <a:lvl5pPr marL="2240278" marR="0" indent="-411478" defTabSz="866986">
              <a:spcBef>
                <a:spcPts val="800"/>
              </a:spcBef>
              <a:buClrTx/>
              <a:defRPr sz="36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82" name="Slide Number"/>
          <p:cNvSpPr txBox="1"/>
          <p:nvPr>
            <p:ph type="sldNum" sz="quarter" idx="2"/>
          </p:nvPr>
        </p:nvSpPr>
        <p:spPr>
          <a:xfrm>
            <a:off x="10523814" y="7017513"/>
            <a:ext cx="367708" cy="402335"/>
          </a:xfrm>
          <a:prstGeom prst="rect">
            <a:avLst/>
          </a:prstGeom>
        </p:spPr>
        <p:txBody>
          <a:bodyPr lIns="48766" tIns="48766" rIns="48766" bIns="48766"/>
          <a:lstStyle>
            <a:lvl1pPr algn="r" defTabSz="866986">
              <a:defRPr sz="20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0" showMasterPhAnim="1">
  <p:cSld name="Comparison">
    <p:spTree>
      <p:nvGrpSpPr>
        <p:cNvPr id="1" name=""/>
        <p:cNvGrpSpPr/>
        <p:nvPr/>
      </p:nvGrpSpPr>
      <p:grpSpPr>
        <a:xfrm>
          <a:off x="0" y="0"/>
          <a:ext cx="0" cy="0"/>
          <a:chOff x="0" y="0"/>
          <a:chExt cx="0" cy="0"/>
        </a:xfrm>
      </p:grpSpPr>
      <p:pic>
        <p:nvPicPr>
          <p:cNvPr id="289" name="Base-Camp-Mountains-light.png" descr="Base-Camp-Mountains-light.png"/>
          <p:cNvPicPr>
            <a:picLocks noChangeAspect="1"/>
          </p:cNvPicPr>
          <p:nvPr/>
        </p:nvPicPr>
        <p:blipFill>
          <a:blip r:embed="rId2">
            <a:extLst/>
          </a:blip>
          <a:stretch>
            <a:fillRect/>
          </a:stretch>
        </p:blipFill>
        <p:spPr>
          <a:xfrm>
            <a:off x="1625599" y="2133599"/>
            <a:ext cx="9753603" cy="5486402"/>
          </a:xfrm>
          <a:prstGeom prst="rect">
            <a:avLst/>
          </a:prstGeom>
          <a:ln w="12700">
            <a:miter lim="400000"/>
          </a:ln>
        </p:spPr>
      </p:pic>
      <p:pic>
        <p:nvPicPr>
          <p:cNvPr id="290" name="image2.png" descr="image2.png"/>
          <p:cNvPicPr>
            <a:picLocks noChangeAspect="1"/>
          </p:cNvPicPr>
          <p:nvPr/>
        </p:nvPicPr>
        <p:blipFill>
          <a:blip r:embed="rId3">
            <a:extLst/>
          </a:blip>
          <a:stretch>
            <a:fillRect/>
          </a:stretch>
        </p:blipFill>
        <p:spPr>
          <a:xfrm>
            <a:off x="10326324" y="6626259"/>
            <a:ext cx="802651" cy="807931"/>
          </a:xfrm>
          <a:prstGeom prst="rect">
            <a:avLst/>
          </a:prstGeom>
          <a:ln w="12700">
            <a:miter lim="400000"/>
          </a:ln>
        </p:spPr>
      </p:pic>
      <p:sp>
        <p:nvSpPr>
          <p:cNvPr id="291" name="Title Text"/>
          <p:cNvSpPr txBox="1"/>
          <p:nvPr>
            <p:ph type="title"/>
          </p:nvPr>
        </p:nvSpPr>
        <p:spPr>
          <a:xfrm>
            <a:off x="2113278" y="2353733"/>
            <a:ext cx="8778242" cy="963547"/>
          </a:xfrm>
          <a:prstGeom prst="rect">
            <a:avLst/>
          </a:prstGeom>
        </p:spPr>
        <p:txBody>
          <a:bodyPr lIns="48766" tIns="48766" rIns="48766" bIns="48766" anchor="t"/>
          <a:lstStyle>
            <a:lvl1pPr marR="0" indent="0" defTabSz="866986">
              <a:defRPr sz="8000">
                <a:uFillTx/>
                <a:latin typeface="Calibri"/>
                <a:ea typeface="Calibri"/>
                <a:cs typeface="Calibri"/>
                <a:sym typeface="Calibri"/>
              </a:defRPr>
            </a:lvl1pPr>
          </a:lstStyle>
          <a:p>
            <a:pPr/>
            <a:r>
              <a:t>Title Text</a:t>
            </a:r>
          </a:p>
        </p:txBody>
      </p:sp>
      <p:sp>
        <p:nvSpPr>
          <p:cNvPr id="292" name="Body Level One…"/>
          <p:cNvSpPr txBox="1"/>
          <p:nvPr>
            <p:ph type="body" sz="quarter" idx="1"/>
          </p:nvPr>
        </p:nvSpPr>
        <p:spPr>
          <a:xfrm>
            <a:off x="2113278" y="3317278"/>
            <a:ext cx="4309536" cy="557070"/>
          </a:xfrm>
          <a:prstGeom prst="rect">
            <a:avLst/>
          </a:prstGeom>
        </p:spPr>
        <p:txBody>
          <a:bodyPr lIns="48766" tIns="48766" rIns="48766" bIns="48766" anchor="b"/>
          <a:lstStyle>
            <a:lvl1pPr marL="0" marR="0" indent="0" defTabSz="866986">
              <a:buClrTx/>
              <a:buSzTx/>
              <a:buFontTx/>
              <a:buNone/>
              <a:defRPr sz="4200">
                <a:uFillTx/>
                <a:latin typeface="Calibri"/>
                <a:ea typeface="Calibri"/>
                <a:cs typeface="Calibri"/>
                <a:sym typeface="Calibri"/>
              </a:defRPr>
            </a:lvl1pPr>
            <a:lvl2pPr marL="0" marR="0" indent="0" defTabSz="866986">
              <a:buClrTx/>
              <a:buSzTx/>
              <a:buFontTx/>
              <a:buNone/>
              <a:defRPr sz="4200">
                <a:uFillTx/>
                <a:latin typeface="Calibri"/>
                <a:ea typeface="Calibri"/>
                <a:cs typeface="Calibri"/>
                <a:sym typeface="Calibri"/>
              </a:defRPr>
            </a:lvl2pPr>
            <a:lvl3pPr marL="0" marR="0" indent="0" defTabSz="866986">
              <a:buClrTx/>
              <a:buSzTx/>
              <a:buFontTx/>
              <a:buNone/>
              <a:defRPr sz="4200">
                <a:uFillTx/>
                <a:latin typeface="Calibri"/>
                <a:ea typeface="Calibri"/>
                <a:cs typeface="Calibri"/>
                <a:sym typeface="Calibri"/>
              </a:defRPr>
            </a:lvl3pPr>
            <a:lvl4pPr marL="0" marR="0" indent="0" defTabSz="866986">
              <a:buClrTx/>
              <a:buSzTx/>
              <a:buFontTx/>
              <a:buNone/>
              <a:defRPr sz="4200">
                <a:uFillTx/>
                <a:latin typeface="Calibri"/>
                <a:ea typeface="Calibri"/>
                <a:cs typeface="Calibri"/>
                <a:sym typeface="Calibri"/>
              </a:defRPr>
            </a:lvl4pPr>
            <a:lvl5pPr marL="0" marR="0" indent="0" defTabSz="866986">
              <a:buClrTx/>
              <a:buSzTx/>
              <a:buFontTx/>
              <a:buNone/>
              <a:defRPr sz="4200">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93" name="Slide Number"/>
          <p:cNvSpPr txBox="1"/>
          <p:nvPr>
            <p:ph type="sldNum" sz="quarter" idx="2"/>
          </p:nvPr>
        </p:nvSpPr>
        <p:spPr>
          <a:xfrm>
            <a:off x="8615680" y="7218680"/>
            <a:ext cx="522191" cy="592835"/>
          </a:xfrm>
          <a:prstGeom prst="rect">
            <a:avLst/>
          </a:prstGeom>
        </p:spPr>
        <p:txBody>
          <a:bodyPr lIns="48766" tIns="48766" rIns="48766" bIns="48766" anchor="t"/>
          <a:lstStyle>
            <a:lvl1pPr algn="l" defTabSz="866986">
              <a:defRPr sz="3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showMasterPhAnim="1">
  <p:cSld name="Default - 2_Custom Layout copy">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00" name="image.jpg" descr="image.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301" name="Title Text"/>
          <p:cNvSpPr txBox="1"/>
          <p:nvPr>
            <p:ph type="title"/>
          </p:nvPr>
        </p:nvSpPr>
        <p:spPr>
          <a:xfrm>
            <a:off x="647700" y="390595"/>
            <a:ext cx="11709400" cy="1625602"/>
          </a:xfrm>
          <a:prstGeom prst="rect">
            <a:avLst/>
          </a:prstGeom>
        </p:spPr>
        <p:txBody>
          <a:bodyPr lIns="38100" tIns="38100" rIns="38100" bIns="38100"/>
          <a:lstStyle>
            <a:lvl1pPr marR="0" indent="0" defTabSz="1295400">
              <a:defRPr>
                <a:solidFill>
                  <a:srgbClr val="002F73"/>
                </a:solidFill>
                <a:uFill>
                  <a:solidFill>
                    <a:srgbClr val="002F73"/>
                  </a:solidFill>
                </a:uFill>
                <a:latin typeface="Calibri"/>
                <a:ea typeface="Calibri"/>
                <a:cs typeface="Calibri"/>
                <a:sym typeface="Calibri"/>
              </a:defRPr>
            </a:lvl1pPr>
          </a:lstStyle>
          <a:p>
            <a:pPr/>
            <a:r>
              <a:t>Title Text</a:t>
            </a:r>
          </a:p>
        </p:txBody>
      </p:sp>
      <p:sp>
        <p:nvSpPr>
          <p:cNvPr id="302" name="Slide Number"/>
          <p:cNvSpPr txBox="1"/>
          <p:nvPr>
            <p:ph type="sldNum" sz="quarter" idx="2"/>
          </p:nvPr>
        </p:nvSpPr>
        <p:spPr>
          <a:xfrm>
            <a:off x="12059682" y="9236286"/>
            <a:ext cx="294879" cy="317501"/>
          </a:xfrm>
          <a:prstGeom prst="rect">
            <a:avLst/>
          </a:prstGeom>
        </p:spPr>
        <p:txBody>
          <a:bodyPr lIns="38100" tIns="38100" rIns="38100" bIns="38100"/>
          <a:lstStyle>
            <a:lvl1pPr algn="r" defTabSz="1295400">
              <a:defRPr>
                <a:solidFill>
                  <a:srgbClr val="9A9A9A"/>
                </a:solidFill>
                <a:uFill>
                  <a:solidFill>
                    <a:srgbClr val="9A9A9A"/>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showMasterPhAnim="1">
  <p:cSld name="5_Blank">
    <p:spTree>
      <p:nvGrpSpPr>
        <p:cNvPr id="1" name=""/>
        <p:cNvGrpSpPr/>
        <p:nvPr/>
      </p:nvGrpSpPr>
      <p:grpSpPr>
        <a:xfrm>
          <a:off x="0" y="0"/>
          <a:ext cx="0" cy="0"/>
          <a:chOff x="0" y="0"/>
          <a:chExt cx="0" cy="0"/>
        </a:xfrm>
      </p:grpSpPr>
      <p:sp>
        <p:nvSpPr>
          <p:cNvPr id="309" name="Title Text"/>
          <p:cNvSpPr txBox="1"/>
          <p:nvPr>
            <p:ph type="title"/>
          </p:nvPr>
        </p:nvSpPr>
        <p:spPr>
          <a:xfrm>
            <a:off x="650238" y="735689"/>
            <a:ext cx="11704324" cy="1500556"/>
          </a:xfrm>
          <a:prstGeom prst="rect">
            <a:avLst/>
          </a:prstGeom>
        </p:spPr>
        <p:txBody>
          <a:bodyPr lIns="60015" tIns="60015" rIns="60015" bIns="60015"/>
          <a:lstStyle>
            <a:lvl1pPr marR="0" indent="0" defTabSz="650165">
              <a:defRPr sz="6000">
                <a:solidFill>
                  <a:srgbClr val="0071AD"/>
                </a:solidFill>
                <a:uFillTx/>
                <a:latin typeface="Helvetica Light"/>
                <a:ea typeface="Helvetica Light"/>
                <a:cs typeface="Helvetica Light"/>
                <a:sym typeface="Helvetica Light"/>
              </a:defRPr>
            </a:lvl1pPr>
          </a:lstStyle>
          <a:p>
            <a:pPr/>
            <a:r>
              <a:t>Title Text</a:t>
            </a:r>
          </a:p>
        </p:txBody>
      </p:sp>
      <p:sp>
        <p:nvSpPr>
          <p:cNvPr id="310" name="Body Level One…"/>
          <p:cNvSpPr txBox="1"/>
          <p:nvPr>
            <p:ph type="body" sz="half" idx="1"/>
          </p:nvPr>
        </p:nvSpPr>
        <p:spPr>
          <a:xfrm>
            <a:off x="650238" y="2475920"/>
            <a:ext cx="5725568" cy="5941779"/>
          </a:xfrm>
          <a:prstGeom prst="rect">
            <a:avLst/>
          </a:prstGeom>
        </p:spPr>
        <p:txBody>
          <a:bodyPr lIns="60015" tIns="60015" rIns="60015" bIns="60015"/>
          <a:lstStyle>
            <a:lvl1pPr marL="471432" marR="0" indent="-471432" defTabSz="650165">
              <a:buClrTx/>
              <a:defRPr>
                <a:uFillTx/>
                <a:latin typeface="Calibri"/>
                <a:ea typeface="Calibri"/>
                <a:cs typeface="Calibri"/>
                <a:sym typeface="Calibri"/>
              </a:defRPr>
            </a:lvl1pPr>
            <a:lvl2pPr marL="906131" marR="0" indent="-448983" defTabSz="650165">
              <a:buClrTx/>
              <a:defRPr>
                <a:uFillTx/>
                <a:latin typeface="Calibri"/>
                <a:ea typeface="Calibri"/>
                <a:cs typeface="Calibri"/>
                <a:sym typeface="Calibri"/>
              </a:defRPr>
            </a:lvl2pPr>
            <a:lvl3pPr marL="1351567" marR="0" indent="-437272" defTabSz="650165">
              <a:buClrTx/>
              <a:defRPr>
                <a:uFillTx/>
                <a:latin typeface="Calibri"/>
                <a:ea typeface="Calibri"/>
                <a:cs typeface="Calibri"/>
                <a:sym typeface="Calibri"/>
              </a:defRPr>
            </a:lvl3pPr>
            <a:lvl4pPr marL="1874304" marR="0" indent="-502861" defTabSz="650165">
              <a:buClrTx/>
              <a:defRPr>
                <a:uFillTx/>
                <a:latin typeface="Calibri"/>
                <a:ea typeface="Calibri"/>
                <a:cs typeface="Calibri"/>
                <a:sym typeface="Calibri"/>
              </a:defRPr>
            </a:lvl4pPr>
            <a:lvl5pPr marL="2331454" marR="0" indent="-502861" defTabSz="650165">
              <a:buClrTx/>
              <a:defRPr>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11" name="Slide Number"/>
          <p:cNvSpPr txBox="1"/>
          <p:nvPr>
            <p:ph type="sldNum" sz="quarter" idx="2"/>
          </p:nvPr>
        </p:nvSpPr>
        <p:spPr>
          <a:xfrm>
            <a:off x="8981398" y="8539220"/>
            <a:ext cx="338710" cy="361331"/>
          </a:xfrm>
          <a:prstGeom prst="rect">
            <a:avLst/>
          </a:prstGeom>
        </p:spPr>
        <p:txBody>
          <a:bodyPr lIns="60015" tIns="60015" rIns="60015" bIns="60015"/>
          <a:lstStyle>
            <a:lvl1pPr algn="r" defTabSz="650165">
              <a:defRPr>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Bullets copy 2">
    <p:spTree>
      <p:nvGrpSpPr>
        <p:cNvPr id="1" name=""/>
        <p:cNvGrpSpPr/>
        <p:nvPr/>
      </p:nvGrpSpPr>
      <p:grpSpPr>
        <a:xfrm>
          <a:off x="0" y="0"/>
          <a:ext cx="0" cy="0"/>
          <a:chOff x="0" y="0"/>
          <a:chExt cx="0" cy="0"/>
        </a:xfrm>
      </p:grpSpPr>
      <p:sp>
        <p:nvSpPr>
          <p:cNvPr id="318" name="Body Level One…"/>
          <p:cNvSpPr txBox="1"/>
          <p:nvPr>
            <p:ph type="body" idx="1"/>
          </p:nvPr>
        </p:nvSpPr>
        <p:spPr>
          <a:xfrm>
            <a:off x="1270000" y="1270000"/>
            <a:ext cx="10477500" cy="7226300"/>
          </a:xfrm>
          <a:prstGeom prst="rect">
            <a:avLst/>
          </a:prstGeom>
        </p:spPr>
        <p:txBody>
          <a:bodyPr lIns="38100" tIns="38100" rIns="38100" bIns="38100" anchor="ctr"/>
          <a:lstStyle>
            <a:lvl1pPr marL="660400" marR="0" indent="-444500" defTabSz="1295400">
              <a:spcBef>
                <a:spcPts val="4700"/>
              </a:spcBef>
              <a:buSzPct val="171000"/>
              <a:buFont typeface="Lucida Grande"/>
              <a:defRPr sz="3800"/>
            </a:lvl1pPr>
            <a:lvl2pPr marL="1003300" marR="0" indent="-444500" defTabSz="1295400">
              <a:spcBef>
                <a:spcPts val="4700"/>
              </a:spcBef>
              <a:buSzPct val="171000"/>
              <a:buFont typeface="Lucida Grande"/>
              <a:buChar char="•"/>
              <a:defRPr sz="3800"/>
            </a:lvl2pPr>
            <a:lvl3pPr marL="1346200" marR="0" indent="-444500" defTabSz="1295400">
              <a:spcBef>
                <a:spcPts val="4700"/>
              </a:spcBef>
              <a:buSzPct val="171000"/>
              <a:buFont typeface="Lucida Grande"/>
              <a:defRPr sz="3800"/>
            </a:lvl3pPr>
            <a:lvl4pPr marL="1701800" marR="0" indent="-444500" defTabSz="1295400">
              <a:spcBef>
                <a:spcPts val="4700"/>
              </a:spcBef>
              <a:buSzPct val="171000"/>
              <a:buFont typeface="Lucida Grande"/>
              <a:buChar char="•"/>
              <a:defRPr sz="3800"/>
            </a:lvl4pPr>
            <a:lvl5pPr marL="2044700" marR="0" indent="-444500" defTabSz="1295400">
              <a:spcBef>
                <a:spcPts val="4700"/>
              </a:spcBef>
              <a:buSzPct val="171000"/>
              <a:buFont typeface="Lucida Grande"/>
              <a:buChar char="•"/>
              <a:defRPr sz="3800"/>
            </a:lvl5pPr>
          </a:lstStyle>
          <a:p>
            <a:pPr/>
            <a:r>
              <a:t>Body Level One</a:t>
            </a:r>
          </a:p>
          <a:p>
            <a:pPr lvl="1"/>
            <a:r>
              <a:t>Body Level Two</a:t>
            </a:r>
          </a:p>
          <a:p>
            <a:pPr lvl="2"/>
            <a:r>
              <a:t>Body Level Three</a:t>
            </a:r>
          </a:p>
          <a:p>
            <a:pPr lvl="3"/>
            <a:r>
              <a:t>Body Level Four</a:t>
            </a:r>
          </a:p>
          <a:p>
            <a:pPr lvl="4"/>
            <a:r>
              <a:t>Body Level Five</a:t>
            </a:r>
          </a:p>
        </p:txBody>
      </p:sp>
      <p:sp>
        <p:nvSpPr>
          <p:cNvPr id="319" name="Slide Number"/>
          <p:cNvSpPr txBox="1"/>
          <p:nvPr>
            <p:ph type="sldNum" sz="quarter" idx="2"/>
          </p:nvPr>
        </p:nvSpPr>
        <p:spPr>
          <a:xfrm>
            <a:off x="6344496" y="9207500"/>
            <a:ext cx="317501" cy="342900"/>
          </a:xfrm>
          <a:prstGeom prst="rect">
            <a:avLst/>
          </a:prstGeom>
        </p:spPr>
        <p:txBody>
          <a:bodyPr anchor="t"/>
          <a:lstStyle>
            <a:lvl1pPr>
              <a:defRPr>
                <a:solidFill>
                  <a:srgbClr val="000000"/>
                </a:solidFill>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pic>
        <p:nvPicPr>
          <p:cNvPr id="326" name="image.jpg" descr="image.jpg"/>
          <p:cNvPicPr>
            <a:picLocks noChangeAspect="1"/>
          </p:cNvPicPr>
          <p:nvPr/>
        </p:nvPicPr>
        <p:blipFill>
          <a:blip r:embed="rId2">
            <a:extLst/>
          </a:blip>
          <a:stretch>
            <a:fillRect/>
          </a:stretch>
        </p:blipFill>
        <p:spPr>
          <a:xfrm>
            <a:off x="1625599" y="1219199"/>
            <a:ext cx="9753603" cy="7315201"/>
          </a:xfrm>
          <a:prstGeom prst="rect">
            <a:avLst/>
          </a:prstGeom>
          <a:ln w="12700">
            <a:miter lim="400000"/>
          </a:ln>
        </p:spPr>
      </p:pic>
      <p:sp>
        <p:nvSpPr>
          <p:cNvPr id="327" name="Title Text"/>
          <p:cNvSpPr txBox="1"/>
          <p:nvPr>
            <p:ph type="title"/>
          </p:nvPr>
        </p:nvSpPr>
        <p:spPr>
          <a:xfrm>
            <a:off x="2578099" y="3457575"/>
            <a:ext cx="7858128" cy="2857501"/>
          </a:xfrm>
          <a:prstGeom prst="rect">
            <a:avLst/>
          </a:prstGeom>
        </p:spPr>
        <p:txBody>
          <a:bodyPr lIns="28575" tIns="28575" rIns="28575" bIns="28575"/>
          <a:lstStyle>
            <a:lvl1pPr marR="0" indent="0" defTabSz="914400">
              <a:defRPr b="1" sz="7600">
                <a:solidFill>
                  <a:srgbClr val="CD665F"/>
                </a:solidFill>
                <a:uFill>
                  <a:solidFill>
                    <a:srgbClr val="CD665F"/>
                  </a:solidFill>
                </a:uFill>
              </a:defRPr>
            </a:lvl1pPr>
          </a:lstStyle>
          <a:p>
            <a:pPr/>
            <a:r>
              <a:t>Title Text</a:t>
            </a:r>
          </a:p>
        </p:txBody>
      </p:sp>
      <p:sp>
        <p:nvSpPr>
          <p:cNvPr id="328" name="Slide Number"/>
          <p:cNvSpPr txBox="1"/>
          <p:nvPr>
            <p:ph type="sldNum" sz="quarter" idx="2"/>
          </p:nvPr>
        </p:nvSpPr>
        <p:spPr>
          <a:xfrm>
            <a:off x="6369050" y="8248650"/>
            <a:ext cx="266701" cy="279400"/>
          </a:xfrm>
          <a:prstGeom prst="rect">
            <a:avLst/>
          </a:prstGeom>
        </p:spPr>
        <p:txBody>
          <a:bodyPr lIns="38100" tIns="38100" rIns="38100" bIns="38100" anchor="t"/>
          <a:lstStyle>
            <a:lvl1pPr defTabSz="457200">
              <a:defRPr sz="1400">
                <a:solidFill>
                  <a:srgbClr val="000000"/>
                </a:solidFill>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0" showMasterPhAnim="1">
  <p:cSld name="Tittel og innho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5" name="Title Text"/>
          <p:cNvSpPr txBox="1"/>
          <p:nvPr>
            <p:ph type="title"/>
          </p:nvPr>
        </p:nvSpPr>
        <p:spPr>
          <a:xfrm>
            <a:off x="2296159" y="1219199"/>
            <a:ext cx="8412482" cy="1198320"/>
          </a:xfrm>
          <a:prstGeom prst="rect">
            <a:avLst/>
          </a:prstGeom>
        </p:spPr>
        <p:txBody>
          <a:bodyPr lIns="48766" tIns="48766" rIns="48766" bIns="48766"/>
          <a:lstStyle>
            <a:lvl1pPr marR="0" indent="0" algn="l" defTabSz="975360">
              <a:lnSpc>
                <a:spcPct val="90000"/>
              </a:lnSpc>
              <a:defRPr b="1" sz="5600">
                <a:solidFill>
                  <a:srgbClr val="0070C0"/>
                </a:solidFill>
                <a:uFillTx/>
                <a:latin typeface="Calibri"/>
                <a:ea typeface="Calibri"/>
                <a:cs typeface="Calibri"/>
                <a:sym typeface="Calibri"/>
              </a:defRPr>
            </a:lvl1pPr>
          </a:lstStyle>
          <a:p>
            <a:pPr/>
            <a:r>
              <a:t>Title Text</a:t>
            </a:r>
          </a:p>
        </p:txBody>
      </p:sp>
      <p:sp>
        <p:nvSpPr>
          <p:cNvPr id="336" name="Body Level One…"/>
          <p:cNvSpPr txBox="1"/>
          <p:nvPr>
            <p:ph type="body" idx="1"/>
          </p:nvPr>
        </p:nvSpPr>
        <p:spPr>
          <a:xfrm>
            <a:off x="2296159" y="2417516"/>
            <a:ext cx="8412482" cy="6116886"/>
          </a:xfrm>
          <a:prstGeom prst="rect">
            <a:avLst/>
          </a:prstGeom>
        </p:spPr>
        <p:txBody>
          <a:bodyPr lIns="48766" tIns="48766" rIns="48766" bIns="48766"/>
          <a:lstStyle>
            <a:lvl1pPr marL="232681" marR="0" indent="-232681" defTabSz="975360">
              <a:lnSpc>
                <a:spcPct val="90000"/>
              </a:lnSpc>
              <a:spcBef>
                <a:spcPts val="900"/>
              </a:spcBef>
              <a:buClrTx/>
              <a:defRPr sz="3800">
                <a:solidFill>
                  <a:srgbClr val="0070C0"/>
                </a:solidFill>
                <a:uFillTx/>
                <a:latin typeface="Calibri"/>
                <a:ea typeface="Calibri"/>
                <a:cs typeface="Calibri"/>
                <a:sym typeface="Calibri"/>
              </a:defRPr>
            </a:lvl1pPr>
            <a:lvl2pPr marL="614362" marR="0" indent="-271461" defTabSz="975360">
              <a:lnSpc>
                <a:spcPct val="90000"/>
              </a:lnSpc>
              <a:spcBef>
                <a:spcPts val="900"/>
              </a:spcBef>
              <a:buClrTx/>
              <a:buChar char="•"/>
              <a:defRPr sz="3800">
                <a:solidFill>
                  <a:srgbClr val="0070C0"/>
                </a:solidFill>
                <a:uFillTx/>
                <a:latin typeface="Calibri"/>
                <a:ea typeface="Calibri"/>
                <a:cs typeface="Calibri"/>
                <a:sym typeface="Calibri"/>
              </a:defRPr>
            </a:lvl2pPr>
            <a:lvl3pPr marL="1047750" marR="0" indent="-361950" defTabSz="975360">
              <a:lnSpc>
                <a:spcPct val="90000"/>
              </a:lnSpc>
              <a:spcBef>
                <a:spcPts val="900"/>
              </a:spcBef>
              <a:buClrTx/>
              <a:defRPr sz="3800">
                <a:solidFill>
                  <a:srgbClr val="0070C0"/>
                </a:solidFill>
                <a:uFillTx/>
                <a:latin typeface="Calibri"/>
                <a:ea typeface="Calibri"/>
                <a:cs typeface="Calibri"/>
                <a:sym typeface="Calibri"/>
              </a:defRPr>
            </a:lvl3pPr>
            <a:lvl4pPr marL="1435892" marR="0" indent="-407192" defTabSz="975360">
              <a:lnSpc>
                <a:spcPct val="90000"/>
              </a:lnSpc>
              <a:spcBef>
                <a:spcPts val="900"/>
              </a:spcBef>
              <a:buClrTx/>
              <a:buChar char="•"/>
              <a:defRPr sz="3800">
                <a:solidFill>
                  <a:srgbClr val="0070C0"/>
                </a:solidFill>
                <a:uFillTx/>
                <a:latin typeface="Calibri"/>
                <a:ea typeface="Calibri"/>
                <a:cs typeface="Calibri"/>
                <a:sym typeface="Calibri"/>
              </a:defRPr>
            </a:lvl4pPr>
            <a:lvl5pPr marL="1778792" marR="0" indent="-407192" defTabSz="975360">
              <a:lnSpc>
                <a:spcPct val="90000"/>
              </a:lnSpc>
              <a:spcBef>
                <a:spcPts val="900"/>
              </a:spcBef>
              <a:buClrTx/>
              <a:buChar char="•"/>
              <a:defRPr sz="3800">
                <a:solidFill>
                  <a:srgbClr val="0070C0"/>
                </a:solidFill>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37" name="Slide Number"/>
          <p:cNvSpPr txBox="1"/>
          <p:nvPr>
            <p:ph type="sldNum" sz="quarter" idx="2"/>
          </p:nvPr>
        </p:nvSpPr>
        <p:spPr>
          <a:xfrm>
            <a:off x="11099453" y="8270862"/>
            <a:ext cx="279748" cy="275333"/>
          </a:xfrm>
          <a:prstGeom prst="rect">
            <a:avLst/>
          </a:prstGeom>
        </p:spPr>
        <p:txBody>
          <a:bodyPr lIns="48766" tIns="48766" rIns="48766" bIns="48766"/>
          <a:lstStyle>
            <a:lvl1pPr algn="r" defTabSz="650240">
              <a:defRPr sz="1200">
                <a:solidFill>
                  <a:srgbClr val="888888"/>
                </a:solidFill>
                <a:uFillTx/>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4" name="Title Text"/>
          <p:cNvSpPr txBox="1"/>
          <p:nvPr>
            <p:ph type="title"/>
          </p:nvPr>
        </p:nvSpPr>
        <p:spPr>
          <a:xfrm>
            <a:off x="1892299" y="2143124"/>
            <a:ext cx="9220204" cy="2428877"/>
          </a:xfrm>
          <a:prstGeom prst="rect">
            <a:avLst/>
          </a:prstGeom>
        </p:spPr>
        <p:txBody>
          <a:bodyPr lIns="38099" tIns="38099" rIns="38099" bIns="38099" anchor="b"/>
          <a:lstStyle>
            <a:lvl1pPr marR="0" indent="0" defTabSz="830861">
              <a:defRPr cap="all" sz="7000">
                <a:solidFill>
                  <a:srgbClr val="535353"/>
                </a:solidFill>
                <a:uFillTx/>
                <a:latin typeface="Gill Sans Light"/>
                <a:ea typeface="Gill Sans Light"/>
                <a:cs typeface="Gill Sans Light"/>
                <a:sym typeface="Gill Sans Light"/>
              </a:defRPr>
            </a:lvl1pPr>
          </a:lstStyle>
          <a:p>
            <a:pPr/>
            <a:r>
              <a:t>Title Text</a:t>
            </a:r>
          </a:p>
        </p:txBody>
      </p:sp>
      <p:sp>
        <p:nvSpPr>
          <p:cNvPr id="345" name="Body Level One…"/>
          <p:cNvSpPr txBox="1"/>
          <p:nvPr>
            <p:ph type="body" sz="quarter" idx="1"/>
          </p:nvPr>
        </p:nvSpPr>
        <p:spPr>
          <a:xfrm>
            <a:off x="1892299" y="4572000"/>
            <a:ext cx="9220204" cy="1009651"/>
          </a:xfrm>
          <a:prstGeom prst="rect">
            <a:avLst/>
          </a:prstGeom>
        </p:spPr>
        <p:txBody>
          <a:bodyPr lIns="38099" tIns="38099" rIns="38099" bIns="38099"/>
          <a:lstStyle>
            <a:lvl1pPr marL="0" marR="0" indent="0" algn="ctr" defTabSz="830861">
              <a:spcBef>
                <a:spcPts val="0"/>
              </a:spcBef>
              <a:buClrTx/>
              <a:buSzTx/>
              <a:buFontTx/>
              <a:buNone/>
              <a:defRPr sz="3600">
                <a:solidFill>
                  <a:srgbClr val="535353"/>
                </a:solidFill>
                <a:uFillTx/>
                <a:latin typeface="Gill Sans Light"/>
                <a:ea typeface="Gill Sans Light"/>
                <a:cs typeface="Gill Sans Light"/>
                <a:sym typeface="Gill Sans Light"/>
              </a:defRPr>
            </a:lvl1pPr>
            <a:lvl2pPr marL="0" marR="0" indent="0" algn="ctr" defTabSz="830861">
              <a:spcBef>
                <a:spcPts val="0"/>
              </a:spcBef>
              <a:buClrTx/>
              <a:buSzTx/>
              <a:buFontTx/>
              <a:buNone/>
              <a:defRPr sz="3600">
                <a:solidFill>
                  <a:srgbClr val="535353"/>
                </a:solidFill>
                <a:uFillTx/>
                <a:latin typeface="Gill Sans Light"/>
                <a:ea typeface="Gill Sans Light"/>
                <a:cs typeface="Gill Sans Light"/>
                <a:sym typeface="Gill Sans Light"/>
              </a:defRPr>
            </a:lvl2pPr>
            <a:lvl3pPr marL="0" marR="0" indent="0" algn="ctr" defTabSz="830861">
              <a:spcBef>
                <a:spcPts val="0"/>
              </a:spcBef>
              <a:buClrTx/>
              <a:buSzTx/>
              <a:buFontTx/>
              <a:buNone/>
              <a:defRPr sz="3600">
                <a:solidFill>
                  <a:srgbClr val="535353"/>
                </a:solidFill>
                <a:uFillTx/>
                <a:latin typeface="Gill Sans Light"/>
                <a:ea typeface="Gill Sans Light"/>
                <a:cs typeface="Gill Sans Light"/>
                <a:sym typeface="Gill Sans Light"/>
              </a:defRPr>
            </a:lvl3pPr>
            <a:lvl4pPr marL="0" marR="0" indent="0" algn="ctr" defTabSz="830861">
              <a:spcBef>
                <a:spcPts val="0"/>
              </a:spcBef>
              <a:buClrTx/>
              <a:buSzTx/>
              <a:buFontTx/>
              <a:buNone/>
              <a:defRPr sz="3600">
                <a:solidFill>
                  <a:srgbClr val="535353"/>
                </a:solidFill>
                <a:uFillTx/>
                <a:latin typeface="Gill Sans Light"/>
                <a:ea typeface="Gill Sans Light"/>
                <a:cs typeface="Gill Sans Light"/>
                <a:sym typeface="Gill Sans Light"/>
              </a:defRPr>
            </a:lvl4pPr>
            <a:lvl5pPr marL="0" marR="0" indent="0" algn="ctr" defTabSz="830861">
              <a:spcBef>
                <a:spcPts val="0"/>
              </a:spcBef>
              <a:buClrTx/>
              <a:buSzTx/>
              <a:buFontTx/>
              <a:buNone/>
              <a:defRPr sz="3600">
                <a:solidFill>
                  <a:srgbClr val="535353"/>
                </a:solidFill>
                <a:uFillTx/>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346" name="Slide Number"/>
          <p:cNvSpPr txBox="1"/>
          <p:nvPr>
            <p:ph type="sldNum" sz="quarter" idx="2"/>
          </p:nvPr>
        </p:nvSpPr>
        <p:spPr>
          <a:xfrm>
            <a:off x="6351588" y="8172449"/>
            <a:ext cx="292099" cy="304799"/>
          </a:xfrm>
          <a:prstGeom prst="rect">
            <a:avLst/>
          </a:prstGeom>
        </p:spPr>
        <p:txBody>
          <a:bodyPr lIns="38099" tIns="38099" rIns="38099" bIns="38099" anchor="t"/>
          <a:lstStyle>
            <a:lvl1pPr defTabSz="830861">
              <a:defRPr>
                <a:solidFill>
                  <a:srgbClr val="535353"/>
                </a:solidFill>
                <a:uFillTx/>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le Slid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 name="Slide Number"/>
          <p:cNvSpPr txBox="1"/>
          <p:nvPr>
            <p:ph type="sldNum" sz="quarter" idx="2"/>
          </p:nvPr>
        </p:nvSpPr>
        <p:spPr>
          <a:xfrm>
            <a:off x="9320107" y="7999307"/>
            <a:ext cx="580450" cy="650747"/>
          </a:xfrm>
          <a:prstGeom prst="rect">
            <a:avLst/>
          </a:prstGeom>
        </p:spPr>
        <p:txBody>
          <a:bodyPr lIns="65022" tIns="65022" rIns="65022" bIns="65022" anchor="t"/>
          <a:lstStyle>
            <a:lvl1pPr algn="l" defTabSz="457200">
              <a:defRPr sz="34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0" showMasterPhAnim="1">
  <p:cSld name="2_Custom Layout">
    <p:spTree>
      <p:nvGrpSpPr>
        <p:cNvPr id="1" name=""/>
        <p:cNvGrpSpPr/>
        <p:nvPr/>
      </p:nvGrpSpPr>
      <p:grpSpPr>
        <a:xfrm>
          <a:off x="0" y="0"/>
          <a:ext cx="0" cy="0"/>
          <a:chOff x="0" y="0"/>
          <a:chExt cx="0" cy="0"/>
        </a:xfrm>
      </p:grpSpPr>
      <p:sp>
        <p:nvSpPr>
          <p:cNvPr id="353" name="Title Text"/>
          <p:cNvSpPr txBox="1"/>
          <p:nvPr>
            <p:ph type="title"/>
          </p:nvPr>
        </p:nvSpPr>
        <p:spPr>
          <a:xfrm>
            <a:off x="650238" y="1512147"/>
            <a:ext cx="11704324" cy="1219202"/>
          </a:xfrm>
          <a:prstGeom prst="rect">
            <a:avLst/>
          </a:prstGeom>
        </p:spPr>
        <p:txBody>
          <a:bodyPr lIns="65022" tIns="65022" rIns="65022" bIns="65022"/>
          <a:lstStyle>
            <a:lvl1pPr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354" name="Slide Number"/>
          <p:cNvSpPr txBox="1"/>
          <p:nvPr>
            <p:ph type="sldNum" sz="quarter" idx="2"/>
          </p:nvPr>
        </p:nvSpPr>
        <p:spPr>
          <a:xfrm>
            <a:off x="8894142"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0" showMasterPhAnim="1">
  <p:cSld name="3_Blank">
    <p:spTree>
      <p:nvGrpSpPr>
        <p:cNvPr id="1" name=""/>
        <p:cNvGrpSpPr/>
        <p:nvPr/>
      </p:nvGrpSpPr>
      <p:grpSpPr>
        <a:xfrm>
          <a:off x="0" y="0"/>
          <a:ext cx="0" cy="0"/>
          <a:chOff x="0" y="0"/>
          <a:chExt cx="0" cy="0"/>
        </a:xfrm>
      </p:grpSpPr>
      <p:sp>
        <p:nvSpPr>
          <p:cNvPr id="361" name="Title Text"/>
          <p:cNvSpPr txBox="1"/>
          <p:nvPr>
            <p:ph type="title"/>
          </p:nvPr>
        </p:nvSpPr>
        <p:spPr>
          <a:xfrm>
            <a:off x="650238" y="735689"/>
            <a:ext cx="11704324" cy="1500556"/>
          </a:xfrm>
          <a:prstGeom prst="rect">
            <a:avLst/>
          </a:prstGeom>
        </p:spPr>
        <p:txBody>
          <a:bodyPr lIns="60015" tIns="60015" rIns="60015" bIns="60015"/>
          <a:lstStyle>
            <a:lvl1pPr marR="0" indent="0" defTabSz="650165">
              <a:defRPr sz="6000">
                <a:solidFill>
                  <a:srgbClr val="0071AD"/>
                </a:solidFill>
                <a:uFillTx/>
                <a:latin typeface="Trebuchet MS"/>
                <a:ea typeface="Trebuchet MS"/>
                <a:cs typeface="Trebuchet MS"/>
                <a:sym typeface="Trebuchet MS"/>
              </a:defRPr>
            </a:lvl1pPr>
          </a:lstStyle>
          <a:p>
            <a:pPr/>
            <a:r>
              <a:t>Title Text</a:t>
            </a:r>
          </a:p>
        </p:txBody>
      </p:sp>
      <p:sp>
        <p:nvSpPr>
          <p:cNvPr id="362" name="Body Level One…"/>
          <p:cNvSpPr txBox="1"/>
          <p:nvPr>
            <p:ph type="body" sz="half" idx="1"/>
          </p:nvPr>
        </p:nvSpPr>
        <p:spPr>
          <a:xfrm>
            <a:off x="650238" y="2475920"/>
            <a:ext cx="5725568" cy="5941779"/>
          </a:xfrm>
          <a:prstGeom prst="rect">
            <a:avLst/>
          </a:prstGeom>
        </p:spPr>
        <p:txBody>
          <a:bodyPr lIns="60015" tIns="60015" rIns="60015" bIns="60015"/>
          <a:lstStyle>
            <a:lvl1pPr marL="471432" marR="0" indent="-471432" defTabSz="650165">
              <a:buClrTx/>
              <a:defRPr>
                <a:uFillTx/>
                <a:latin typeface="Calibri"/>
                <a:ea typeface="Calibri"/>
                <a:cs typeface="Calibri"/>
                <a:sym typeface="Calibri"/>
              </a:defRPr>
            </a:lvl1pPr>
            <a:lvl2pPr marL="906131" marR="0" indent="-448983" defTabSz="650165">
              <a:buClrTx/>
              <a:defRPr>
                <a:uFillTx/>
                <a:latin typeface="Calibri"/>
                <a:ea typeface="Calibri"/>
                <a:cs typeface="Calibri"/>
                <a:sym typeface="Calibri"/>
              </a:defRPr>
            </a:lvl2pPr>
            <a:lvl3pPr marL="1351567" marR="0" indent="-437272" defTabSz="650165">
              <a:buClrTx/>
              <a:defRPr>
                <a:uFillTx/>
                <a:latin typeface="Calibri"/>
                <a:ea typeface="Calibri"/>
                <a:cs typeface="Calibri"/>
                <a:sym typeface="Calibri"/>
              </a:defRPr>
            </a:lvl3pPr>
            <a:lvl4pPr marL="1874304" marR="0" indent="-502861" defTabSz="650165">
              <a:buClrTx/>
              <a:defRPr>
                <a:uFillTx/>
                <a:latin typeface="Calibri"/>
                <a:ea typeface="Calibri"/>
                <a:cs typeface="Calibri"/>
                <a:sym typeface="Calibri"/>
              </a:defRPr>
            </a:lvl4pPr>
            <a:lvl5pPr marL="2331454" marR="0" indent="-502861" defTabSz="650165">
              <a:buClrTx/>
              <a:defRPr>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63" name="Slide Number"/>
          <p:cNvSpPr txBox="1"/>
          <p:nvPr>
            <p:ph type="sldNum" sz="quarter" idx="2"/>
          </p:nvPr>
        </p:nvSpPr>
        <p:spPr>
          <a:xfrm>
            <a:off x="8981398" y="8539220"/>
            <a:ext cx="338710" cy="361331"/>
          </a:xfrm>
          <a:prstGeom prst="rect">
            <a:avLst/>
          </a:prstGeom>
        </p:spPr>
        <p:txBody>
          <a:bodyPr lIns="60015" tIns="60015" rIns="60015" bIns="60015"/>
          <a:lstStyle>
            <a:lvl1pPr algn="r" defTabSz="650165">
              <a:defRPr>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0" showMasterPhAnim="1">
  <p:cSld name="7_Blank">
    <p:spTree>
      <p:nvGrpSpPr>
        <p:cNvPr id="1" name=""/>
        <p:cNvGrpSpPr/>
        <p:nvPr/>
      </p:nvGrpSpPr>
      <p:grpSpPr>
        <a:xfrm>
          <a:off x="0" y="0"/>
          <a:ext cx="0" cy="0"/>
          <a:chOff x="0" y="0"/>
          <a:chExt cx="0" cy="0"/>
        </a:xfrm>
      </p:grpSpPr>
      <p:sp>
        <p:nvSpPr>
          <p:cNvPr id="370" name="Title Text"/>
          <p:cNvSpPr txBox="1"/>
          <p:nvPr>
            <p:ph type="title"/>
          </p:nvPr>
        </p:nvSpPr>
        <p:spPr>
          <a:xfrm>
            <a:off x="650238" y="1512148"/>
            <a:ext cx="11704324" cy="1219201"/>
          </a:xfrm>
          <a:prstGeom prst="rect">
            <a:avLst/>
          </a:prstGeom>
        </p:spPr>
        <p:txBody>
          <a:bodyPr lIns="48766" tIns="48766" rIns="48766" bIns="48766"/>
          <a:lstStyle>
            <a:lvl1pPr marR="0" indent="0" defTabSz="1300480">
              <a:defRPr>
                <a:solidFill>
                  <a:srgbClr val="0071AD"/>
                </a:solidFill>
                <a:uFillTx/>
                <a:latin typeface="Helvetica Light"/>
                <a:ea typeface="Helvetica Light"/>
                <a:cs typeface="Helvetica Light"/>
                <a:sym typeface="Helvetica Light"/>
              </a:defRPr>
            </a:lvl1pPr>
          </a:lstStyle>
          <a:p>
            <a:pPr/>
            <a:r>
              <a:t>Title Text</a:t>
            </a:r>
          </a:p>
        </p:txBody>
      </p:sp>
      <p:sp>
        <p:nvSpPr>
          <p:cNvPr id="371" name="Body Level One…"/>
          <p:cNvSpPr txBox="1"/>
          <p:nvPr>
            <p:ph type="body" sz="half" idx="1"/>
          </p:nvPr>
        </p:nvSpPr>
        <p:spPr>
          <a:xfrm>
            <a:off x="650238" y="2926079"/>
            <a:ext cx="5725568" cy="4827696"/>
          </a:xfrm>
          <a:prstGeom prst="rect">
            <a:avLst/>
          </a:prstGeom>
        </p:spPr>
        <p:txBody>
          <a:bodyPr lIns="48766" tIns="48766" rIns="48766" bIns="48766"/>
          <a:lstStyle>
            <a:lvl1pPr marL="471487" marR="0" indent="-471487" defTabSz="1300480">
              <a:buClrTx/>
              <a:defRPr>
                <a:uFillTx/>
                <a:latin typeface="Calibri"/>
                <a:ea typeface="Calibri"/>
                <a:cs typeface="Calibri"/>
                <a:sym typeface="Calibri"/>
              </a:defRPr>
            </a:lvl1pPr>
            <a:lvl2pPr marL="906234" marR="0" indent="-449034" defTabSz="1300480">
              <a:buClrTx/>
              <a:defRPr>
                <a:uFillTx/>
                <a:latin typeface="Calibri"/>
                <a:ea typeface="Calibri"/>
                <a:cs typeface="Calibri"/>
                <a:sym typeface="Calibri"/>
              </a:defRPr>
            </a:lvl2pPr>
            <a:lvl3pPr marL="1333500" marR="0" indent="-419100" defTabSz="1300480">
              <a:buClrTx/>
              <a:defRPr>
                <a:uFillTx/>
                <a:latin typeface="Calibri"/>
                <a:ea typeface="Calibri"/>
                <a:cs typeface="Calibri"/>
                <a:sym typeface="Calibri"/>
              </a:defRPr>
            </a:lvl3pPr>
            <a:lvl4pPr marL="1874520" marR="0" indent="-502919" defTabSz="1300480">
              <a:buClrTx/>
              <a:defRPr>
                <a:uFillTx/>
                <a:latin typeface="Calibri"/>
                <a:ea typeface="Calibri"/>
                <a:cs typeface="Calibri"/>
                <a:sym typeface="Calibri"/>
              </a:defRPr>
            </a:lvl4pPr>
            <a:lvl5pPr marL="2331720" marR="0" indent="-502920" defTabSz="1300480">
              <a:buClrTx/>
              <a:defRPr>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72" name="Slide Number"/>
          <p:cNvSpPr txBox="1"/>
          <p:nvPr>
            <p:ph type="sldNum" sz="quarter" idx="2"/>
          </p:nvPr>
        </p:nvSpPr>
        <p:spPr>
          <a:xfrm>
            <a:off x="9003896" y="7829890"/>
            <a:ext cx="316213" cy="338835"/>
          </a:xfrm>
          <a:prstGeom prst="rect">
            <a:avLst/>
          </a:prstGeom>
        </p:spPr>
        <p:txBody>
          <a:bodyPr lIns="48766" tIns="48766" rIns="48766" bIns="48766"/>
          <a:lstStyle>
            <a:lvl1pPr algn="r" defTabSz="1300480">
              <a:defRPr>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0" showMasterPhAnim="1">
  <p:cSld name="1_Title and Content">
    <p:spTree>
      <p:nvGrpSpPr>
        <p:cNvPr id="1" name=""/>
        <p:cNvGrpSpPr/>
        <p:nvPr/>
      </p:nvGrpSpPr>
      <p:grpSpPr>
        <a:xfrm>
          <a:off x="0" y="0"/>
          <a:ext cx="0" cy="0"/>
          <a:chOff x="0" y="0"/>
          <a:chExt cx="0" cy="0"/>
        </a:xfrm>
      </p:grpSpPr>
      <p:pic>
        <p:nvPicPr>
          <p:cNvPr id="379" name="ASEA-LOGO-NEW.png" descr="ASEA-LOGO-NEW.png"/>
          <p:cNvPicPr>
            <a:picLocks noChangeAspect="1"/>
          </p:cNvPicPr>
          <p:nvPr/>
        </p:nvPicPr>
        <p:blipFill>
          <a:blip r:embed="rId2">
            <a:extLst/>
          </a:blip>
          <a:stretch>
            <a:fillRect/>
          </a:stretch>
        </p:blipFill>
        <p:spPr>
          <a:xfrm>
            <a:off x="165799" y="620517"/>
            <a:ext cx="2634226" cy="752637"/>
          </a:xfrm>
          <a:prstGeom prst="rect">
            <a:avLst/>
          </a:prstGeom>
          <a:ln w="12700">
            <a:miter lim="400000"/>
          </a:ln>
        </p:spPr>
      </p:pic>
      <p:sp>
        <p:nvSpPr>
          <p:cNvPr id="380"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457200">
              <a:defRPr sz="2200">
                <a:solidFill>
                  <a:srgbClr val="006EB7"/>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0" showMasterPhAnim="1">
  <p:cSld name="Title Only">
    <p:bg>
      <p:bgPr>
        <a:solidFill>
          <a:srgbClr val="0071CE"/>
        </a:solidFill>
      </p:bgPr>
    </p:bg>
    <p:spTree>
      <p:nvGrpSpPr>
        <p:cNvPr id="1" name=""/>
        <p:cNvGrpSpPr/>
        <p:nvPr/>
      </p:nvGrpSpPr>
      <p:grpSpPr>
        <a:xfrm>
          <a:off x="0" y="0"/>
          <a:ext cx="0" cy="0"/>
          <a:chOff x="0" y="0"/>
          <a:chExt cx="0" cy="0"/>
        </a:xfrm>
      </p:grpSpPr>
      <p:pic>
        <p:nvPicPr>
          <p:cNvPr id="387" name="ASEA-white.png" descr="ASEA-white.png"/>
          <p:cNvPicPr>
            <a:picLocks noChangeAspect="1"/>
          </p:cNvPicPr>
          <p:nvPr/>
        </p:nvPicPr>
        <p:blipFill>
          <a:blip r:embed="rId2">
            <a:extLst/>
          </a:blip>
          <a:stretch>
            <a:fillRect/>
          </a:stretch>
        </p:blipFill>
        <p:spPr>
          <a:xfrm>
            <a:off x="5134185" y="4109154"/>
            <a:ext cx="2968981" cy="767646"/>
          </a:xfrm>
          <a:prstGeom prst="rect">
            <a:avLst/>
          </a:prstGeom>
          <a:ln w="12700">
            <a:miter lim="400000"/>
          </a:ln>
        </p:spPr>
      </p:pic>
      <p:sp>
        <p:nvSpPr>
          <p:cNvPr id="388" name="Title Text"/>
          <p:cNvSpPr txBox="1"/>
          <p:nvPr>
            <p:ph type="title"/>
          </p:nvPr>
        </p:nvSpPr>
        <p:spPr>
          <a:xfrm>
            <a:off x="964399" y="5532218"/>
            <a:ext cx="11108268" cy="1409164"/>
          </a:xfrm>
          <a:prstGeom prst="rect">
            <a:avLst/>
          </a:prstGeom>
        </p:spPr>
        <p:txBody>
          <a:bodyPr lIns="65022" tIns="65022" rIns="65022" bIns="65022" anchor="t"/>
          <a:lstStyle>
            <a:lvl1pPr marR="0" indent="0" defTabSz="587022">
              <a:defRPr sz="6800">
                <a:solidFill>
                  <a:srgbClr val="FFFFFF"/>
                </a:solidFill>
                <a:uFillTx/>
                <a:latin typeface="Trebuchet MS"/>
                <a:ea typeface="Trebuchet MS"/>
                <a:cs typeface="Trebuchet MS"/>
                <a:sym typeface="Trebuchet MS"/>
              </a:defRPr>
            </a:lvl1pPr>
          </a:lstStyle>
          <a:p>
            <a:pPr/>
            <a:r>
              <a:t>Title Text</a:t>
            </a:r>
          </a:p>
        </p:txBody>
      </p:sp>
      <p:sp>
        <p:nvSpPr>
          <p:cNvPr id="389" name="Body Level One…"/>
          <p:cNvSpPr txBox="1"/>
          <p:nvPr>
            <p:ph type="body" sz="quarter" idx="1"/>
          </p:nvPr>
        </p:nvSpPr>
        <p:spPr>
          <a:xfrm>
            <a:off x="964399" y="7022626"/>
            <a:ext cx="11060432" cy="807052"/>
          </a:xfrm>
          <a:prstGeom prst="rect">
            <a:avLst/>
          </a:prstGeom>
        </p:spPr>
        <p:txBody>
          <a:bodyPr lIns="65022" tIns="65022" rIns="65022" bIns="65022"/>
          <a:lstStyle>
            <a:lvl1pPr marL="0" marR="0" indent="0" algn="ctr" defTabSz="587022">
              <a:spcBef>
                <a:spcPts val="1800"/>
              </a:spcBef>
              <a:buClrTx/>
              <a:buSzTx/>
              <a:buFontTx/>
              <a:buNone/>
              <a:defRPr sz="2600">
                <a:solidFill>
                  <a:srgbClr val="C1E1FE"/>
                </a:solidFill>
                <a:uFillTx/>
                <a:latin typeface="Trebuchet MS"/>
                <a:ea typeface="Trebuchet MS"/>
                <a:cs typeface="Trebuchet MS"/>
                <a:sym typeface="Trebuchet MS"/>
              </a:defRPr>
            </a:lvl1pPr>
            <a:lvl2pPr marL="531494" marR="0" indent="-445769" algn="ctr" defTabSz="587022">
              <a:spcBef>
                <a:spcPts val="1800"/>
              </a:spcBef>
              <a:buClrTx/>
              <a:buFontTx/>
              <a:buChar char="▷"/>
              <a:defRPr sz="2600">
                <a:solidFill>
                  <a:srgbClr val="C1E1FE"/>
                </a:solidFill>
                <a:uFillTx/>
                <a:latin typeface="Trebuchet MS"/>
                <a:ea typeface="Trebuchet MS"/>
                <a:cs typeface="Trebuchet MS"/>
                <a:sym typeface="Trebuchet MS"/>
              </a:defRPr>
            </a:lvl2pPr>
            <a:lvl3pPr marL="617219" marR="0" indent="-445769" algn="ctr" defTabSz="587022">
              <a:spcBef>
                <a:spcPts val="1800"/>
              </a:spcBef>
              <a:buClrTx/>
              <a:buFontTx/>
              <a:buChar char="≫"/>
              <a:defRPr sz="2600">
                <a:solidFill>
                  <a:srgbClr val="C1E1FE"/>
                </a:solidFill>
                <a:uFillTx/>
                <a:latin typeface="Trebuchet MS"/>
                <a:ea typeface="Trebuchet MS"/>
                <a:cs typeface="Trebuchet MS"/>
                <a:sym typeface="Trebuchet MS"/>
              </a:defRPr>
            </a:lvl3pPr>
            <a:lvl4pPr marL="702944" marR="0" indent="-445769" algn="ctr" defTabSz="587022">
              <a:spcBef>
                <a:spcPts val="1800"/>
              </a:spcBef>
              <a:buClrTx/>
              <a:buSzPct val="50000"/>
              <a:buFontTx/>
              <a:buChar char="►"/>
              <a:defRPr sz="2600">
                <a:solidFill>
                  <a:srgbClr val="C1E1FE"/>
                </a:solidFill>
                <a:uFillTx/>
                <a:latin typeface="Trebuchet MS"/>
                <a:ea typeface="Trebuchet MS"/>
                <a:cs typeface="Trebuchet MS"/>
                <a:sym typeface="Trebuchet MS"/>
              </a:defRPr>
            </a:lvl4pPr>
            <a:lvl5pPr marL="788669" marR="0" indent="-445769" algn="ctr" defTabSz="587022">
              <a:spcBef>
                <a:spcPts val="1800"/>
              </a:spcBef>
              <a:buClrTx/>
              <a:buFontTx/>
              <a:buChar char="•"/>
              <a:defRPr sz="2600">
                <a:solidFill>
                  <a:srgbClr val="C1E1FE"/>
                </a:solidFill>
                <a:uFillTx/>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390" name="Slide Number"/>
          <p:cNvSpPr txBox="1"/>
          <p:nvPr>
            <p:ph type="sldNum" sz="quarter" idx="2"/>
          </p:nvPr>
        </p:nvSpPr>
        <p:spPr>
          <a:xfrm>
            <a:off x="8866669" y="7769184"/>
            <a:ext cx="453440" cy="460247"/>
          </a:xfrm>
          <a:prstGeom prst="rect">
            <a:avLst/>
          </a:prstGeom>
        </p:spPr>
        <p:txBody>
          <a:bodyPr lIns="65022" tIns="65022" rIns="65022" bIns="65022"/>
          <a:lstStyle>
            <a:lvl1pPr algn="r" defTabSz="587022">
              <a:defRPr sz="2200">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0"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7" name="Title Text"/>
          <p:cNvSpPr txBox="1"/>
          <p:nvPr>
            <p:ph type="title"/>
          </p:nvPr>
        </p:nvSpPr>
        <p:spPr>
          <a:xfrm>
            <a:off x="4033518" y="3348401"/>
            <a:ext cx="4937764" cy="571550"/>
          </a:xfrm>
          <a:prstGeom prst="rect">
            <a:avLst/>
          </a:prstGeom>
        </p:spPr>
        <p:txBody>
          <a:bodyPr lIns="27432" tIns="27432" rIns="27432" bIns="27432"/>
          <a:lstStyle>
            <a:lvl1pPr marR="0" indent="0" defTabSz="866986">
              <a:defRPr spc="580" sz="5800">
                <a:solidFill>
                  <a:srgbClr val="0071AD"/>
                </a:solidFill>
                <a:uFillTx/>
                <a:latin typeface="Helvetica Light"/>
                <a:ea typeface="Helvetica Light"/>
                <a:cs typeface="Helvetica Light"/>
                <a:sym typeface="Helvetica Light"/>
              </a:defRPr>
            </a:lvl1pPr>
          </a:lstStyle>
          <a:p>
            <a:pPr/>
            <a:r>
              <a:t>Title Text</a:t>
            </a:r>
          </a:p>
        </p:txBody>
      </p:sp>
      <p:sp>
        <p:nvSpPr>
          <p:cNvPr id="398" name="Body Level One…"/>
          <p:cNvSpPr txBox="1"/>
          <p:nvPr>
            <p:ph type="body" sz="quarter" idx="1"/>
          </p:nvPr>
        </p:nvSpPr>
        <p:spPr>
          <a:xfrm>
            <a:off x="4033518" y="4053840"/>
            <a:ext cx="2415475" cy="2366012"/>
          </a:xfrm>
          <a:prstGeom prst="rect">
            <a:avLst/>
          </a:prstGeom>
        </p:spPr>
        <p:txBody>
          <a:bodyPr lIns="27432" tIns="27432" rIns="27432" bIns="27432"/>
          <a:lstStyle>
            <a:lvl1pPr marL="370113" marR="0" indent="-370113" defTabSz="866986">
              <a:spcBef>
                <a:spcPts val="800"/>
              </a:spcBef>
              <a:buClrTx/>
              <a:defRPr sz="3400">
                <a:solidFill>
                  <a:srgbClr val="6C6C6C"/>
                </a:solidFill>
                <a:uFillTx/>
                <a:latin typeface="Helvetica Light"/>
                <a:ea typeface="Helvetica Light"/>
                <a:cs typeface="Helvetica Light"/>
                <a:sym typeface="Helvetica Light"/>
              </a:defRPr>
            </a:lvl1pPr>
            <a:lvl2pPr marL="889000" marR="0" indent="-431800" defTabSz="866986">
              <a:spcBef>
                <a:spcPts val="800"/>
              </a:spcBef>
              <a:buClrTx/>
              <a:defRPr sz="3400">
                <a:solidFill>
                  <a:srgbClr val="6C6C6C"/>
                </a:solidFill>
                <a:uFillTx/>
                <a:latin typeface="Helvetica Light"/>
                <a:ea typeface="Helvetica Light"/>
                <a:cs typeface="Helvetica Light"/>
                <a:sym typeface="Helvetica Light"/>
              </a:defRPr>
            </a:lvl2pPr>
            <a:lvl3pPr marL="1305075" marR="0" indent="-390675" defTabSz="866986">
              <a:spcBef>
                <a:spcPts val="800"/>
              </a:spcBef>
              <a:buClrTx/>
              <a:defRPr sz="3400">
                <a:solidFill>
                  <a:srgbClr val="6C6C6C"/>
                </a:solidFill>
                <a:uFillTx/>
                <a:latin typeface="Helvetica Light"/>
                <a:ea typeface="Helvetica Light"/>
                <a:cs typeface="Helvetica Light"/>
                <a:sym typeface="Helvetica Light"/>
              </a:defRPr>
            </a:lvl3pPr>
            <a:lvl4pPr marL="2148838" marR="0" indent="-777238" defTabSz="866986">
              <a:spcBef>
                <a:spcPts val="800"/>
              </a:spcBef>
              <a:buClrTx/>
              <a:defRPr sz="3400">
                <a:solidFill>
                  <a:srgbClr val="6C6C6C"/>
                </a:solidFill>
                <a:uFillTx/>
                <a:latin typeface="Helvetica Light"/>
                <a:ea typeface="Helvetica Light"/>
                <a:cs typeface="Helvetica Light"/>
                <a:sym typeface="Helvetica Light"/>
              </a:defRPr>
            </a:lvl4pPr>
            <a:lvl5pPr marL="2217420" marR="0" indent="-388620" defTabSz="866986">
              <a:spcBef>
                <a:spcPts val="800"/>
              </a:spcBef>
              <a:buClr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99" name="Slide Number"/>
          <p:cNvSpPr txBox="1"/>
          <p:nvPr>
            <p:ph type="sldNum" sz="quarter" idx="2"/>
          </p:nvPr>
        </p:nvSpPr>
        <p:spPr>
          <a:xfrm>
            <a:off x="8671990" y="6026975"/>
            <a:ext cx="299291" cy="334265"/>
          </a:xfrm>
          <a:prstGeom prst="rect">
            <a:avLst/>
          </a:prstGeom>
        </p:spPr>
        <p:txBody>
          <a:bodyPr lIns="27432" tIns="27432" rIns="27432" bIns="27432"/>
          <a:lstStyle>
            <a:lvl1pPr algn="r" defTabSz="866986">
              <a:defRPr sz="18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0"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6" name="Title Text"/>
          <p:cNvSpPr txBox="1"/>
          <p:nvPr>
            <p:ph type="title"/>
          </p:nvPr>
        </p:nvSpPr>
        <p:spPr>
          <a:xfrm>
            <a:off x="3210559" y="2838934"/>
            <a:ext cx="6583683" cy="762067"/>
          </a:xfrm>
          <a:prstGeom prst="rect">
            <a:avLst/>
          </a:prstGeom>
        </p:spPr>
        <p:txBody>
          <a:bodyPr lIns="36576" tIns="36576" rIns="36576" bIns="36576"/>
          <a:lstStyle>
            <a:lvl1pPr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407" name="Body Level One…"/>
          <p:cNvSpPr txBox="1"/>
          <p:nvPr>
            <p:ph type="body" sz="quarter" idx="1"/>
          </p:nvPr>
        </p:nvSpPr>
        <p:spPr>
          <a:xfrm>
            <a:off x="3210559" y="3779520"/>
            <a:ext cx="3220632" cy="3154682"/>
          </a:xfrm>
          <a:prstGeom prst="rect">
            <a:avLst/>
          </a:prstGeom>
        </p:spPr>
        <p:txBody>
          <a:bodyPr lIns="36576" tIns="36576" rIns="36576" bIns="36576"/>
          <a:lstStyle>
            <a:lvl1pPr marL="370113" marR="0" indent="-370113" defTabSz="866986">
              <a:spcBef>
                <a:spcPts val="800"/>
              </a:spcBef>
              <a:buClrTx/>
              <a:defRPr sz="3400">
                <a:solidFill>
                  <a:srgbClr val="6C6C6C"/>
                </a:solidFill>
                <a:uFillTx/>
                <a:latin typeface="Helvetica Light"/>
                <a:ea typeface="Helvetica Light"/>
                <a:cs typeface="Helvetica Light"/>
                <a:sym typeface="Helvetica Light"/>
              </a:defRPr>
            </a:lvl1pPr>
            <a:lvl2pPr marL="889000" marR="0" indent="-431800" defTabSz="866986">
              <a:spcBef>
                <a:spcPts val="800"/>
              </a:spcBef>
              <a:buClrTx/>
              <a:defRPr sz="3400">
                <a:solidFill>
                  <a:srgbClr val="6C6C6C"/>
                </a:solidFill>
                <a:uFillTx/>
                <a:latin typeface="Helvetica Light"/>
                <a:ea typeface="Helvetica Light"/>
                <a:cs typeface="Helvetica Light"/>
                <a:sym typeface="Helvetica Light"/>
              </a:defRPr>
            </a:lvl2pPr>
            <a:lvl3pPr marL="1305075" marR="0" indent="-390675" defTabSz="866986">
              <a:spcBef>
                <a:spcPts val="800"/>
              </a:spcBef>
              <a:buClrTx/>
              <a:defRPr sz="3400">
                <a:solidFill>
                  <a:srgbClr val="6C6C6C"/>
                </a:solidFill>
                <a:uFillTx/>
                <a:latin typeface="Helvetica Light"/>
                <a:ea typeface="Helvetica Light"/>
                <a:cs typeface="Helvetica Light"/>
                <a:sym typeface="Helvetica Light"/>
              </a:defRPr>
            </a:lvl3pPr>
            <a:lvl4pPr marL="2148838" marR="0" indent="-777238" defTabSz="866986">
              <a:spcBef>
                <a:spcPts val="800"/>
              </a:spcBef>
              <a:buClrTx/>
              <a:defRPr sz="3400">
                <a:solidFill>
                  <a:srgbClr val="6C6C6C"/>
                </a:solidFill>
                <a:uFillTx/>
                <a:latin typeface="Helvetica Light"/>
                <a:ea typeface="Helvetica Light"/>
                <a:cs typeface="Helvetica Light"/>
                <a:sym typeface="Helvetica Light"/>
              </a:defRPr>
            </a:lvl4pPr>
            <a:lvl5pPr marL="2217420" marR="0" indent="-388620" defTabSz="866986">
              <a:spcBef>
                <a:spcPts val="800"/>
              </a:spcBef>
              <a:buClr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408" name="Slide Number"/>
          <p:cNvSpPr txBox="1"/>
          <p:nvPr>
            <p:ph type="sldNum" sz="quarter" idx="2"/>
          </p:nvPr>
        </p:nvSpPr>
        <p:spPr>
          <a:xfrm>
            <a:off x="9476662" y="6456934"/>
            <a:ext cx="317579" cy="352553"/>
          </a:xfrm>
          <a:prstGeom prst="rect">
            <a:avLst/>
          </a:prstGeom>
        </p:spPr>
        <p:txBody>
          <a:bodyPr lIns="36576" tIns="36576" rIns="36576" bIns="36576"/>
          <a:lstStyle>
            <a:lvl1pPr algn="r" defTabSz="866986">
              <a:defRPr sz="18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0" showMasterPhAnim="1">
  <p:cSld name="Two Content mo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5" name="Title Text"/>
          <p:cNvSpPr txBox="1"/>
          <p:nvPr>
            <p:ph type="title"/>
          </p:nvPr>
        </p:nvSpPr>
        <p:spPr>
          <a:xfrm>
            <a:off x="3210559" y="2819399"/>
            <a:ext cx="6583682" cy="1015368"/>
          </a:xfrm>
          <a:prstGeom prst="rect">
            <a:avLst/>
          </a:prstGeom>
        </p:spPr>
        <p:txBody>
          <a:bodyPr lIns="36574" tIns="36574" rIns="36574" bIns="36574"/>
          <a:lstStyle>
            <a:lvl1pPr marR="0" indent="0" defTabSz="866986">
              <a:defRPr spc="540" sz="5400">
                <a:solidFill>
                  <a:srgbClr val="0071AD"/>
                </a:solidFill>
                <a:uFillTx/>
                <a:latin typeface="Helvetica Light"/>
                <a:ea typeface="Helvetica Light"/>
                <a:cs typeface="Helvetica Light"/>
                <a:sym typeface="Helvetica Light"/>
              </a:defRPr>
            </a:lvl1pPr>
          </a:lstStyle>
          <a:p>
            <a:pPr/>
            <a:r>
              <a:t>Title Text</a:t>
            </a:r>
          </a:p>
        </p:txBody>
      </p:sp>
      <p:sp>
        <p:nvSpPr>
          <p:cNvPr id="416" name="Body Level One…"/>
          <p:cNvSpPr txBox="1"/>
          <p:nvPr>
            <p:ph type="body" sz="quarter" idx="1"/>
          </p:nvPr>
        </p:nvSpPr>
        <p:spPr>
          <a:xfrm>
            <a:off x="3359410" y="4028883"/>
            <a:ext cx="2120285" cy="1798990"/>
          </a:xfrm>
          <a:prstGeom prst="rect">
            <a:avLst/>
          </a:prstGeom>
        </p:spPr>
        <p:txBody>
          <a:bodyPr lIns="36574" tIns="36574" rIns="36574" bIns="36574"/>
          <a:lstStyle>
            <a:lvl1pPr marL="0" marR="0" indent="0" defTabSz="866986">
              <a:spcBef>
                <a:spcPts val="900"/>
              </a:spcBef>
              <a:buClrTx/>
              <a:buSzTx/>
              <a:buFontTx/>
              <a:buNone/>
              <a:defRPr sz="3000">
                <a:solidFill>
                  <a:srgbClr val="6C6C6C"/>
                </a:solidFill>
                <a:uFillTx/>
                <a:latin typeface="Helvetica Light"/>
                <a:ea typeface="Helvetica Light"/>
                <a:cs typeface="Helvetica Light"/>
                <a:sym typeface="Helvetica Light"/>
              </a:defRPr>
            </a:lvl1pPr>
            <a:lvl2pPr marL="1007532" marR="0" indent="-550332" defTabSz="866986">
              <a:spcBef>
                <a:spcPts val="900"/>
              </a:spcBef>
              <a:buClrTx/>
              <a:buFontTx/>
              <a:defRPr sz="3000">
                <a:solidFill>
                  <a:srgbClr val="6C6C6C"/>
                </a:solidFill>
                <a:uFillTx/>
                <a:latin typeface="Helvetica Light"/>
                <a:ea typeface="Helvetica Light"/>
                <a:cs typeface="Helvetica Light"/>
                <a:sym typeface="Helvetica Light"/>
              </a:defRPr>
            </a:lvl2pPr>
            <a:lvl3pPr marL="1343025" marR="0" indent="-428625" defTabSz="866986">
              <a:spcBef>
                <a:spcPts val="900"/>
              </a:spcBef>
              <a:buClrTx/>
              <a:buFontTx/>
              <a:defRPr sz="3000">
                <a:solidFill>
                  <a:srgbClr val="6C6C6C"/>
                </a:solidFill>
                <a:uFillTx/>
                <a:latin typeface="Helvetica Light"/>
                <a:ea typeface="Helvetica Light"/>
                <a:cs typeface="Helvetica Light"/>
                <a:sym typeface="Helvetica Light"/>
              </a:defRPr>
            </a:lvl3pPr>
            <a:lvl4pPr marL="2057400" marR="0" indent="-685800" defTabSz="866986">
              <a:spcBef>
                <a:spcPts val="900"/>
              </a:spcBef>
              <a:buClrTx/>
              <a:buFontTx/>
              <a:defRPr sz="3000">
                <a:solidFill>
                  <a:srgbClr val="6C6C6C"/>
                </a:solidFill>
                <a:uFillTx/>
                <a:latin typeface="Helvetica Light"/>
                <a:ea typeface="Helvetica Light"/>
                <a:cs typeface="Helvetica Light"/>
                <a:sym typeface="Helvetica Light"/>
              </a:defRPr>
            </a:lvl4pPr>
            <a:lvl5pPr marL="2171700" marR="0" indent="-342900" defTabSz="866986">
              <a:spcBef>
                <a:spcPts val="900"/>
              </a:spcBef>
              <a:buClrTx/>
              <a:buFontTx/>
              <a:defRPr sz="30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417" name="Slide Number"/>
          <p:cNvSpPr txBox="1"/>
          <p:nvPr>
            <p:ph type="sldNum" sz="quarter" idx="2"/>
          </p:nvPr>
        </p:nvSpPr>
        <p:spPr>
          <a:xfrm>
            <a:off x="9476664" y="6456935"/>
            <a:ext cx="317577" cy="352551"/>
          </a:xfrm>
          <a:prstGeom prst="rect">
            <a:avLst/>
          </a:prstGeom>
        </p:spPr>
        <p:txBody>
          <a:bodyPr lIns="36574" tIns="36574" rIns="36574" bIns="36574"/>
          <a:lstStyle>
            <a:lvl1pPr algn="r" defTabSz="866986">
              <a:defRPr sz="18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pic>
        <p:nvPicPr>
          <p:cNvPr id="424" name="ASEA-2018-European-Conference-&amp;-Envision-PPT-03.jpg" descr="ASEA-2018-European-Conference-&amp;-Envision-PPT-03.jpg"/>
          <p:cNvPicPr>
            <a:picLocks noChangeAspect="1"/>
          </p:cNvPicPr>
          <p:nvPr/>
        </p:nvPicPr>
        <p:blipFill>
          <a:blip r:embed="rId2">
            <a:extLst/>
          </a:blip>
          <a:stretch>
            <a:fillRect/>
          </a:stretch>
        </p:blipFill>
        <p:spPr>
          <a:xfrm>
            <a:off x="-2" y="-33014"/>
            <a:ext cx="13004803" cy="9819628"/>
          </a:xfrm>
          <a:prstGeom prst="rect">
            <a:avLst/>
          </a:prstGeom>
          <a:ln w="12700">
            <a:miter lim="400000"/>
          </a:ln>
        </p:spPr>
      </p:pic>
      <p:sp>
        <p:nvSpPr>
          <p:cNvPr id="425" name="Slide Number"/>
          <p:cNvSpPr txBox="1"/>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0" showMasterPhAnim="1">
  <p:cSld name="Title - Top - Dar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32" name="Title Text"/>
          <p:cNvSpPr txBox="1"/>
          <p:nvPr>
            <p:ph type="title"/>
          </p:nvPr>
        </p:nvSpPr>
        <p:spPr>
          <a:xfrm>
            <a:off x="3909217" y="2926556"/>
            <a:ext cx="5186366" cy="1028702"/>
          </a:xfrm>
          <a:prstGeom prst="rect">
            <a:avLst/>
          </a:prstGeom>
        </p:spPr>
        <p:txBody>
          <a:bodyPr lIns="21431" tIns="21431" rIns="21431" bIns="21431"/>
          <a:lstStyle>
            <a:lvl1pPr marR="0" indent="0" defTabSz="584200">
              <a:defRPr cap="small" sz="6400">
                <a:solidFill>
                  <a:srgbClr val="535353"/>
                </a:solidFill>
                <a:uFillTx/>
                <a:latin typeface="Gill Sans"/>
                <a:ea typeface="Gill Sans"/>
                <a:cs typeface="Gill Sans"/>
                <a:sym typeface="Gill Sans"/>
              </a:defRPr>
            </a:lvl1pPr>
          </a:lstStyle>
          <a:p>
            <a:pPr/>
            <a:r>
              <a:t>Title Text</a:t>
            </a:r>
          </a:p>
        </p:txBody>
      </p:sp>
      <p:sp>
        <p:nvSpPr>
          <p:cNvPr id="433" name="Slide Number"/>
          <p:cNvSpPr txBox="1"/>
          <p:nvPr>
            <p:ph type="sldNum" sz="quarter" idx="2"/>
          </p:nvPr>
        </p:nvSpPr>
        <p:spPr>
          <a:xfrm>
            <a:off x="6395740" y="6730603"/>
            <a:ext cx="207963" cy="220663"/>
          </a:xfrm>
          <a:prstGeom prst="rect">
            <a:avLst/>
          </a:prstGeom>
        </p:spPr>
        <p:txBody>
          <a:bodyPr lIns="21431" tIns="21431" rIns="21431" bIns="21431" anchor="t"/>
          <a:lstStyle>
            <a:lvl1pPr defTabSz="584200">
              <a:defRPr sz="1200">
                <a:solidFill>
                  <a:srgbClr val="232323"/>
                </a:solidFill>
                <a:uFillTx/>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4" name="Title Text"/>
          <p:cNvSpPr txBox="1"/>
          <p:nvPr>
            <p:ph type="title"/>
          </p:nvPr>
        </p:nvSpPr>
        <p:spPr>
          <a:xfrm>
            <a:off x="650238" y="1264176"/>
            <a:ext cx="11704324" cy="1354785"/>
          </a:xfrm>
          <a:prstGeom prst="rect">
            <a:avLst/>
          </a:prstGeom>
        </p:spPr>
        <p:txBody>
          <a:bodyPr lIns="65022" tIns="65022" rIns="65022" bIns="65022"/>
          <a:lstStyle>
            <a:lvl1pPr marR="0" indent="0" defTabSz="866986">
              <a:defRPr spc="640" sz="6400">
                <a:solidFill>
                  <a:srgbClr val="0071AD"/>
                </a:solidFill>
                <a:uFillTx/>
                <a:latin typeface="Helvetica Light"/>
                <a:ea typeface="Helvetica Light"/>
                <a:cs typeface="Helvetica Light"/>
                <a:sym typeface="Helvetica Light"/>
              </a:defRPr>
            </a:lvl1pPr>
          </a:lstStyle>
          <a:p>
            <a:pPr/>
            <a:r>
              <a:t>Title Text</a:t>
            </a:r>
          </a:p>
        </p:txBody>
      </p:sp>
      <p:sp>
        <p:nvSpPr>
          <p:cNvPr id="45" name="Body Level One…"/>
          <p:cNvSpPr txBox="1"/>
          <p:nvPr>
            <p:ph type="body" sz="half" idx="1"/>
          </p:nvPr>
        </p:nvSpPr>
        <p:spPr>
          <a:xfrm>
            <a:off x="650238" y="2926081"/>
            <a:ext cx="5725569" cy="5608321"/>
          </a:xfrm>
          <a:prstGeom prst="rect">
            <a:avLst/>
          </a:prstGeom>
        </p:spPr>
        <p:txBody>
          <a:bodyPr lIns="65022" tIns="65022" rIns="65022" bIns="65022"/>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7" marR="0" indent="-436637" defTabSz="866986">
              <a:spcBef>
                <a:spcPts val="800"/>
              </a:spcBef>
              <a:buClrTx/>
              <a:defRPr sz="3800">
                <a:solidFill>
                  <a:srgbClr val="6C6C6C"/>
                </a:solidFill>
                <a:uFillTx/>
                <a:latin typeface="Helvetica Light"/>
                <a:ea typeface="Helvetica Light"/>
                <a:cs typeface="Helvetica Light"/>
                <a:sym typeface="Helvetica Light"/>
              </a:defRPr>
            </a:lvl3pPr>
            <a:lvl4pPr marL="2240278" marR="0" indent="-868678"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46"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pic>
        <p:nvPicPr>
          <p:cNvPr id="440" name="ASEA-2018-European-Conference-&amp;-Envision-PPT-04.jpg" descr="ASEA-2018-European-Conference-&amp;-Envision-PPT-04.jpg"/>
          <p:cNvPicPr>
            <a:picLocks noChangeAspect="1"/>
          </p:cNvPicPr>
          <p:nvPr/>
        </p:nvPicPr>
        <p:blipFill>
          <a:blip r:embed="rId2">
            <a:extLst/>
          </a:blip>
          <a:stretch>
            <a:fillRect/>
          </a:stretch>
        </p:blipFill>
        <p:spPr>
          <a:xfrm>
            <a:off x="-2" y="106"/>
            <a:ext cx="13004803" cy="9753389"/>
          </a:xfrm>
          <a:prstGeom prst="rect">
            <a:avLst/>
          </a:prstGeom>
          <a:ln w="12700">
            <a:miter lim="400000"/>
          </a:ln>
        </p:spPr>
      </p:pic>
      <p:sp>
        <p:nvSpPr>
          <p:cNvPr id="441" name="Slide Number"/>
          <p:cNvSpPr txBox="1"/>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0" showMasterPhAnim="1">
  <p:cSld name="Comparison">
    <p:spTree>
      <p:nvGrpSpPr>
        <p:cNvPr id="1" name=""/>
        <p:cNvGrpSpPr/>
        <p:nvPr/>
      </p:nvGrpSpPr>
      <p:grpSpPr>
        <a:xfrm>
          <a:off x="0" y="0"/>
          <a:ext cx="0" cy="0"/>
          <a:chOff x="0" y="0"/>
          <a:chExt cx="0" cy="0"/>
        </a:xfrm>
      </p:grpSpPr>
      <p:pic>
        <p:nvPicPr>
          <p:cNvPr id="448" name="Base-Camp-Mountains-light.png" descr="Base-Camp-Mountains-light.png"/>
          <p:cNvPicPr>
            <a:picLocks noChangeAspect="1"/>
          </p:cNvPicPr>
          <p:nvPr/>
        </p:nvPicPr>
        <p:blipFill>
          <a:blip r:embed="rId2">
            <a:extLst/>
          </a:blip>
          <a:stretch>
            <a:fillRect/>
          </a:stretch>
        </p:blipFill>
        <p:spPr>
          <a:xfrm>
            <a:off x="2844799" y="2819399"/>
            <a:ext cx="7315201" cy="4114802"/>
          </a:xfrm>
          <a:prstGeom prst="rect">
            <a:avLst/>
          </a:prstGeom>
          <a:ln w="12700">
            <a:miter lim="400000"/>
          </a:ln>
        </p:spPr>
      </p:pic>
      <p:pic>
        <p:nvPicPr>
          <p:cNvPr id="449" name="image2.png" descr="image2.png"/>
          <p:cNvPicPr>
            <a:picLocks noChangeAspect="1"/>
          </p:cNvPicPr>
          <p:nvPr/>
        </p:nvPicPr>
        <p:blipFill>
          <a:blip r:embed="rId3">
            <a:extLst/>
          </a:blip>
          <a:stretch>
            <a:fillRect/>
          </a:stretch>
        </p:blipFill>
        <p:spPr>
          <a:xfrm>
            <a:off x="9370344" y="6188893"/>
            <a:ext cx="601988" cy="605949"/>
          </a:xfrm>
          <a:prstGeom prst="rect">
            <a:avLst/>
          </a:prstGeom>
          <a:ln w="12700">
            <a:miter lim="400000"/>
          </a:ln>
        </p:spPr>
      </p:pic>
      <p:sp>
        <p:nvSpPr>
          <p:cNvPr id="450" name="Title Text"/>
          <p:cNvSpPr txBox="1"/>
          <p:nvPr>
            <p:ph type="title"/>
          </p:nvPr>
        </p:nvSpPr>
        <p:spPr>
          <a:xfrm>
            <a:off x="3210559" y="2984499"/>
            <a:ext cx="6583682" cy="722661"/>
          </a:xfrm>
          <a:prstGeom prst="rect">
            <a:avLst/>
          </a:prstGeom>
        </p:spPr>
        <p:txBody>
          <a:bodyPr lIns="36574" tIns="36574" rIns="36574" bIns="36574" anchor="t"/>
          <a:lstStyle>
            <a:lvl1pPr marR="0" indent="0" defTabSz="866986">
              <a:defRPr sz="7800">
                <a:uFillTx/>
                <a:latin typeface="Calibri"/>
                <a:ea typeface="Calibri"/>
                <a:cs typeface="Calibri"/>
                <a:sym typeface="Calibri"/>
              </a:defRPr>
            </a:lvl1pPr>
          </a:lstStyle>
          <a:p>
            <a:pPr/>
            <a:r>
              <a:t>Title Text</a:t>
            </a:r>
          </a:p>
        </p:txBody>
      </p:sp>
      <p:sp>
        <p:nvSpPr>
          <p:cNvPr id="451" name="Body Level One…"/>
          <p:cNvSpPr txBox="1"/>
          <p:nvPr>
            <p:ph type="body" sz="quarter" idx="1"/>
          </p:nvPr>
        </p:nvSpPr>
        <p:spPr>
          <a:xfrm>
            <a:off x="3210559" y="3707157"/>
            <a:ext cx="3232153" cy="417803"/>
          </a:xfrm>
          <a:prstGeom prst="rect">
            <a:avLst/>
          </a:prstGeom>
        </p:spPr>
        <p:txBody>
          <a:bodyPr lIns="36574" tIns="36574" rIns="36574" bIns="36574" anchor="b"/>
          <a:lstStyle>
            <a:lvl1pPr marL="0" marR="0" indent="0" defTabSz="866986">
              <a:buClrTx/>
              <a:buSzTx/>
              <a:buFontTx/>
              <a:buNone/>
              <a:defRPr sz="3800">
                <a:uFillTx/>
                <a:latin typeface="Calibri"/>
                <a:ea typeface="Calibri"/>
                <a:cs typeface="Calibri"/>
                <a:sym typeface="Calibri"/>
              </a:defRPr>
            </a:lvl1pPr>
            <a:lvl2pPr marL="0" marR="0" indent="0" defTabSz="866986">
              <a:buClrTx/>
              <a:buSzTx/>
              <a:buFontTx/>
              <a:buNone/>
              <a:defRPr sz="3800">
                <a:uFillTx/>
                <a:latin typeface="Calibri"/>
                <a:ea typeface="Calibri"/>
                <a:cs typeface="Calibri"/>
                <a:sym typeface="Calibri"/>
              </a:defRPr>
            </a:lvl2pPr>
            <a:lvl3pPr marL="0" marR="0" indent="0" defTabSz="866986">
              <a:buClrTx/>
              <a:buSzTx/>
              <a:buFontTx/>
              <a:buNone/>
              <a:defRPr sz="3800">
                <a:uFillTx/>
                <a:latin typeface="Calibri"/>
                <a:ea typeface="Calibri"/>
                <a:cs typeface="Calibri"/>
                <a:sym typeface="Calibri"/>
              </a:defRPr>
            </a:lvl3pPr>
            <a:lvl4pPr marL="0" marR="0" indent="0" defTabSz="866986">
              <a:buClrTx/>
              <a:buSzTx/>
              <a:buFontTx/>
              <a:buNone/>
              <a:defRPr sz="3800">
                <a:uFillTx/>
                <a:latin typeface="Calibri"/>
                <a:ea typeface="Calibri"/>
                <a:cs typeface="Calibri"/>
                <a:sym typeface="Calibri"/>
              </a:defRPr>
            </a:lvl4pPr>
            <a:lvl5pPr marL="0" marR="0" indent="0" defTabSz="866986">
              <a:buClrTx/>
              <a:buSzTx/>
              <a:buFontTx/>
              <a:buNone/>
              <a:defRPr sz="3800">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pic>
        <p:nvPicPr>
          <p:cNvPr id="452" name="Picture 6" descr="Picture 6"/>
          <p:cNvPicPr>
            <a:picLocks noChangeAspect="1"/>
          </p:cNvPicPr>
          <p:nvPr/>
        </p:nvPicPr>
        <p:blipFill>
          <a:blip r:embed="rId4">
            <a:extLst/>
          </a:blip>
          <a:stretch>
            <a:fillRect/>
          </a:stretch>
        </p:blipFill>
        <p:spPr>
          <a:xfrm>
            <a:off x="55550" y="1289736"/>
            <a:ext cx="12893700" cy="7252708"/>
          </a:xfrm>
          <a:prstGeom prst="rect">
            <a:avLst/>
          </a:prstGeom>
          <a:ln w="12700">
            <a:miter lim="400000"/>
          </a:ln>
        </p:spPr>
      </p:pic>
      <p:sp>
        <p:nvSpPr>
          <p:cNvPr id="453" name="Slide Number"/>
          <p:cNvSpPr txBox="1"/>
          <p:nvPr>
            <p:ph type="sldNum" sz="quarter" idx="2"/>
          </p:nvPr>
        </p:nvSpPr>
        <p:spPr>
          <a:xfrm>
            <a:off x="8087359" y="6633209"/>
            <a:ext cx="446312" cy="517651"/>
          </a:xfrm>
          <a:prstGeom prst="rect">
            <a:avLst/>
          </a:prstGeom>
        </p:spPr>
        <p:txBody>
          <a:bodyPr lIns="36574" tIns="36574" rIns="36574" bIns="36574" anchor="t"/>
          <a:lstStyle>
            <a:lvl1pPr algn="l" defTabSz="866986">
              <a:defRPr sz="28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0" showMasterPhAnim="1">
  <p:cSld name="4_Custom Layout">
    <p:spTree>
      <p:nvGrpSpPr>
        <p:cNvPr id="1" name=""/>
        <p:cNvGrpSpPr/>
        <p:nvPr/>
      </p:nvGrpSpPr>
      <p:grpSpPr>
        <a:xfrm>
          <a:off x="0" y="0"/>
          <a:ext cx="0" cy="0"/>
          <a:chOff x="0" y="0"/>
          <a:chExt cx="0" cy="0"/>
        </a:xfrm>
      </p:grpSpPr>
      <p:pic>
        <p:nvPicPr>
          <p:cNvPr id="460" name="Picture 6" descr="Picture 6"/>
          <p:cNvPicPr>
            <a:picLocks noChangeAspect="1"/>
          </p:cNvPicPr>
          <p:nvPr/>
        </p:nvPicPr>
        <p:blipFill>
          <a:blip r:embed="rId2">
            <a:extLst/>
          </a:blip>
          <a:stretch>
            <a:fillRect/>
          </a:stretch>
        </p:blipFill>
        <p:spPr>
          <a:xfrm>
            <a:off x="-2" y="14350"/>
            <a:ext cx="13004803" cy="9724901"/>
          </a:xfrm>
          <a:prstGeom prst="rect">
            <a:avLst/>
          </a:prstGeom>
          <a:ln w="12700">
            <a:miter lim="400000"/>
          </a:ln>
        </p:spPr>
      </p:pic>
      <p:sp>
        <p:nvSpPr>
          <p:cNvPr id="461" name="Title Text"/>
          <p:cNvSpPr txBox="1"/>
          <p:nvPr>
            <p:ph type="title"/>
          </p:nvPr>
        </p:nvSpPr>
        <p:spPr>
          <a:xfrm>
            <a:off x="1294227" y="2283379"/>
            <a:ext cx="5975125" cy="756496"/>
          </a:xfrm>
          <a:prstGeom prst="rect">
            <a:avLst/>
          </a:prstGeom>
        </p:spPr>
        <p:txBody>
          <a:bodyPr lIns="65022" tIns="65022" rIns="65022" bIns="65022" anchor="t"/>
          <a:lstStyle>
            <a:lvl1pPr marR="0" indent="0" algn="l" defTabSz="1733973">
              <a:lnSpc>
                <a:spcPct val="90000"/>
              </a:lnSpc>
              <a:defRPr sz="6800">
                <a:solidFill>
                  <a:srgbClr val="1E345E"/>
                </a:solidFill>
                <a:uFillTx/>
                <a:latin typeface="Stratum2 Bold"/>
                <a:ea typeface="Stratum2 Bold"/>
                <a:cs typeface="Stratum2 Bold"/>
                <a:sym typeface="Stratum2 Bold"/>
              </a:defRPr>
            </a:lvl1pPr>
          </a:lstStyle>
          <a:p>
            <a:pPr/>
            <a:r>
              <a:t>Title Text</a:t>
            </a:r>
          </a:p>
        </p:txBody>
      </p:sp>
      <p:sp>
        <p:nvSpPr>
          <p:cNvPr id="462" name="Slide Number"/>
          <p:cNvSpPr txBox="1"/>
          <p:nvPr>
            <p:ph type="sldNum" sz="quarter" idx="2"/>
          </p:nvPr>
        </p:nvSpPr>
        <p:spPr>
          <a:xfrm>
            <a:off x="8894142" y="7762834"/>
            <a:ext cx="425967" cy="472947"/>
          </a:xfrm>
          <a:prstGeom prst="rect">
            <a:avLst/>
          </a:prstGeom>
        </p:spPr>
        <p:txBody>
          <a:bodyPr lIns="65022" tIns="65022" rIns="65022" bIns="65022"/>
          <a:lstStyle>
            <a:lvl1pPr algn="r" defTabSz="1300480">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0" showMasterPhAnim="1">
  <p:cSld name="Comparison">
    <p:spTree>
      <p:nvGrpSpPr>
        <p:cNvPr id="1" name=""/>
        <p:cNvGrpSpPr/>
        <p:nvPr/>
      </p:nvGrpSpPr>
      <p:grpSpPr>
        <a:xfrm>
          <a:off x="0" y="0"/>
          <a:ext cx="0" cy="0"/>
          <a:chOff x="0" y="0"/>
          <a:chExt cx="0" cy="0"/>
        </a:xfrm>
      </p:grpSpPr>
      <p:pic>
        <p:nvPicPr>
          <p:cNvPr id="469" name="Base-Camp-Mountains-light.png" descr="Base-Camp-Mountains-light.png"/>
          <p:cNvPicPr>
            <a:picLocks noChangeAspect="1"/>
          </p:cNvPicPr>
          <p:nvPr/>
        </p:nvPicPr>
        <p:blipFill>
          <a:blip r:embed="rId2">
            <a:extLst/>
          </a:blip>
          <a:stretch>
            <a:fillRect/>
          </a:stretch>
        </p:blipFill>
        <p:spPr>
          <a:xfrm>
            <a:off x="1625599" y="2133599"/>
            <a:ext cx="9753601" cy="5486402"/>
          </a:xfrm>
          <a:prstGeom prst="rect">
            <a:avLst/>
          </a:prstGeom>
          <a:ln w="12700">
            <a:miter lim="400000"/>
          </a:ln>
        </p:spPr>
      </p:pic>
      <p:pic>
        <p:nvPicPr>
          <p:cNvPr id="470" name="image2.png" descr="image2.png"/>
          <p:cNvPicPr>
            <a:picLocks noChangeAspect="1"/>
          </p:cNvPicPr>
          <p:nvPr/>
        </p:nvPicPr>
        <p:blipFill>
          <a:blip r:embed="rId3">
            <a:extLst/>
          </a:blip>
          <a:stretch>
            <a:fillRect/>
          </a:stretch>
        </p:blipFill>
        <p:spPr>
          <a:xfrm>
            <a:off x="10326326" y="6626259"/>
            <a:ext cx="802650" cy="807931"/>
          </a:xfrm>
          <a:prstGeom prst="rect">
            <a:avLst/>
          </a:prstGeom>
          <a:ln w="12700">
            <a:miter lim="400000"/>
          </a:ln>
        </p:spPr>
      </p:pic>
      <p:sp>
        <p:nvSpPr>
          <p:cNvPr id="471" name="Title Text"/>
          <p:cNvSpPr txBox="1"/>
          <p:nvPr>
            <p:ph type="title"/>
          </p:nvPr>
        </p:nvSpPr>
        <p:spPr>
          <a:xfrm>
            <a:off x="2113278" y="2353733"/>
            <a:ext cx="8778243" cy="963547"/>
          </a:xfrm>
          <a:prstGeom prst="rect">
            <a:avLst/>
          </a:prstGeom>
        </p:spPr>
        <p:txBody>
          <a:bodyPr lIns="48766" tIns="48766" rIns="48766" bIns="48766" anchor="t"/>
          <a:lstStyle>
            <a:lvl1pPr marR="0" indent="0" defTabSz="866986">
              <a:defRPr sz="7800">
                <a:uFillTx/>
                <a:latin typeface="Calibri"/>
                <a:ea typeface="Calibri"/>
                <a:cs typeface="Calibri"/>
                <a:sym typeface="Calibri"/>
              </a:defRPr>
            </a:lvl1pPr>
          </a:lstStyle>
          <a:p>
            <a:pPr/>
            <a:r>
              <a:t>Title Text</a:t>
            </a:r>
          </a:p>
        </p:txBody>
      </p:sp>
      <p:sp>
        <p:nvSpPr>
          <p:cNvPr id="472" name="Body Level One…"/>
          <p:cNvSpPr txBox="1"/>
          <p:nvPr>
            <p:ph type="body" sz="quarter" idx="1"/>
          </p:nvPr>
        </p:nvSpPr>
        <p:spPr>
          <a:xfrm>
            <a:off x="2113278" y="3317278"/>
            <a:ext cx="4309536" cy="557070"/>
          </a:xfrm>
          <a:prstGeom prst="rect">
            <a:avLst/>
          </a:prstGeom>
        </p:spPr>
        <p:txBody>
          <a:bodyPr lIns="48766" tIns="48766" rIns="48766" bIns="48766" anchor="b"/>
          <a:lstStyle>
            <a:lvl1pPr marL="0" marR="0" indent="0" defTabSz="866986">
              <a:buClrTx/>
              <a:buSzTx/>
              <a:buFontTx/>
              <a:buNone/>
              <a:defRPr sz="4000">
                <a:uFillTx/>
                <a:latin typeface="Calibri"/>
                <a:ea typeface="Calibri"/>
                <a:cs typeface="Calibri"/>
                <a:sym typeface="Calibri"/>
              </a:defRPr>
            </a:lvl1pPr>
            <a:lvl2pPr marL="0" marR="0" indent="0" defTabSz="866986">
              <a:buClrTx/>
              <a:buSzTx/>
              <a:buFontTx/>
              <a:buNone/>
              <a:defRPr sz="4000">
                <a:uFillTx/>
                <a:latin typeface="Calibri"/>
                <a:ea typeface="Calibri"/>
                <a:cs typeface="Calibri"/>
                <a:sym typeface="Calibri"/>
              </a:defRPr>
            </a:lvl2pPr>
            <a:lvl3pPr marL="0" marR="0" indent="0" defTabSz="866986">
              <a:buClrTx/>
              <a:buSzTx/>
              <a:buFontTx/>
              <a:buNone/>
              <a:defRPr sz="4000">
                <a:uFillTx/>
                <a:latin typeface="Calibri"/>
                <a:ea typeface="Calibri"/>
                <a:cs typeface="Calibri"/>
                <a:sym typeface="Calibri"/>
              </a:defRPr>
            </a:lvl3pPr>
            <a:lvl4pPr marL="0" marR="0" indent="0" defTabSz="866986">
              <a:buClrTx/>
              <a:buSzTx/>
              <a:buFontTx/>
              <a:buNone/>
              <a:defRPr sz="4000">
                <a:uFillTx/>
                <a:latin typeface="Calibri"/>
                <a:ea typeface="Calibri"/>
                <a:cs typeface="Calibri"/>
                <a:sym typeface="Calibri"/>
              </a:defRPr>
            </a:lvl4pPr>
            <a:lvl5pPr marL="0" marR="0" indent="0" defTabSz="866986">
              <a:buClrTx/>
              <a:buSzTx/>
              <a:buFontTx/>
              <a:buNone/>
              <a:defRPr sz="4000">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73" name="Slide Number"/>
          <p:cNvSpPr txBox="1"/>
          <p:nvPr>
            <p:ph type="sldNum" sz="quarter" idx="2"/>
          </p:nvPr>
        </p:nvSpPr>
        <p:spPr>
          <a:xfrm>
            <a:off x="8615680" y="7218680"/>
            <a:ext cx="496444" cy="567435"/>
          </a:xfrm>
          <a:prstGeom prst="rect">
            <a:avLst/>
          </a:prstGeom>
        </p:spPr>
        <p:txBody>
          <a:bodyPr lIns="48766" tIns="48766" rIns="48766" bIns="48766" anchor="t"/>
          <a:lstStyle>
            <a:lvl1pPr algn="l" defTabSz="866986">
              <a:defRPr sz="30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0" name="ASEA-2018-European-Conference-&amp;-Envision-PPT-04.jpg" descr="ASEA-2018-European-Conference-&amp;-Envision-PPT-04.jpg"/>
          <p:cNvPicPr>
            <a:picLocks noChangeAspect="1"/>
          </p:cNvPicPr>
          <p:nvPr/>
        </p:nvPicPr>
        <p:blipFill>
          <a:blip r:embed="rId2">
            <a:extLst/>
          </a:blip>
          <a:stretch>
            <a:fillRect/>
          </a:stretch>
        </p:blipFill>
        <p:spPr>
          <a:xfrm>
            <a:off x="-2" y="1219199"/>
            <a:ext cx="13004803" cy="7315201"/>
          </a:xfrm>
          <a:prstGeom prst="rect">
            <a:avLst/>
          </a:prstGeom>
          <a:ln w="12700">
            <a:miter lim="400000"/>
          </a:ln>
        </p:spPr>
      </p:pic>
      <p:sp>
        <p:nvSpPr>
          <p:cNvPr id="481" name="Slide Number"/>
          <p:cNvSpPr txBox="1"/>
          <p:nvPr>
            <p:ph type="sldNum" sz="quarter" idx="2"/>
          </p:nvPr>
        </p:nvSpPr>
        <p:spPr>
          <a:xfrm>
            <a:off x="8866669" y="7769184"/>
            <a:ext cx="453440" cy="460247"/>
          </a:xfrm>
          <a:prstGeom prst="rect">
            <a:avLst/>
          </a:prstGeom>
        </p:spPr>
        <p:txBody>
          <a:bodyPr lIns="65022" tIns="65022" rIns="65022" bIns="65022"/>
          <a:lstStyle>
            <a:lvl1pPr algn="r" defTabSz="587022">
              <a:defRPr sz="2200">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0" showMasterPhAnim="1">
  <p:cSld name="Title - Top - Dar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8" name="Title Text"/>
          <p:cNvSpPr txBox="1"/>
          <p:nvPr>
            <p:ph type="title"/>
          </p:nvPr>
        </p:nvSpPr>
        <p:spPr>
          <a:xfrm>
            <a:off x="1892299" y="1409699"/>
            <a:ext cx="9220204" cy="1828802"/>
          </a:xfrm>
          <a:prstGeom prst="rect">
            <a:avLst/>
          </a:prstGeom>
        </p:spPr>
        <p:txBody>
          <a:bodyPr lIns="38099" tIns="38099" rIns="38099" bIns="38099"/>
          <a:lstStyle>
            <a:lvl1pPr marR="0" indent="0" defTabSz="830861">
              <a:defRPr cap="all" sz="7000">
                <a:solidFill>
                  <a:srgbClr val="535353"/>
                </a:solidFill>
                <a:uFillTx/>
                <a:latin typeface="Gill Sans Light"/>
                <a:ea typeface="Gill Sans Light"/>
                <a:cs typeface="Gill Sans Light"/>
                <a:sym typeface="Gill Sans Light"/>
              </a:defRPr>
            </a:lvl1pPr>
          </a:lstStyle>
          <a:p>
            <a:pPr/>
            <a:r>
              <a:t>Title Text</a:t>
            </a:r>
          </a:p>
        </p:txBody>
      </p:sp>
      <p:sp>
        <p:nvSpPr>
          <p:cNvPr id="489" name="Slide Number"/>
          <p:cNvSpPr txBox="1"/>
          <p:nvPr>
            <p:ph type="sldNum" sz="quarter" idx="2"/>
          </p:nvPr>
        </p:nvSpPr>
        <p:spPr>
          <a:xfrm>
            <a:off x="6351588" y="8172449"/>
            <a:ext cx="292099" cy="304799"/>
          </a:xfrm>
          <a:prstGeom prst="rect">
            <a:avLst/>
          </a:prstGeom>
        </p:spPr>
        <p:txBody>
          <a:bodyPr lIns="38099" tIns="38099" rIns="38099" bIns="38099" anchor="t"/>
          <a:lstStyle>
            <a:lvl1pPr defTabSz="830861">
              <a:defRPr>
                <a:solidFill>
                  <a:srgbClr val="232323"/>
                </a:solidFill>
                <a:uFillTx/>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type="tx" showMasterSp="0" showMasterPhAnim="1">
  <p:cSld name="1_Custom Layou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6" name="Title Text"/>
          <p:cNvSpPr txBox="1"/>
          <p:nvPr>
            <p:ph type="title"/>
          </p:nvPr>
        </p:nvSpPr>
        <p:spPr>
          <a:xfrm>
            <a:off x="1294227" y="2283379"/>
            <a:ext cx="5975125" cy="756496"/>
          </a:xfrm>
          <a:prstGeom prst="rect">
            <a:avLst/>
          </a:prstGeom>
        </p:spPr>
        <p:txBody>
          <a:bodyPr lIns="65022" tIns="65022" rIns="65022" bIns="65022"/>
          <a:lstStyle>
            <a:lvl1pPr marR="0" indent="0" defTabSz="866986">
              <a:defRPr sz="6800">
                <a:solidFill>
                  <a:srgbClr val="FFFFFF"/>
                </a:solidFill>
                <a:uFillTx/>
                <a:latin typeface="Stratum2 Bold"/>
                <a:ea typeface="Stratum2 Bold"/>
                <a:cs typeface="Stratum2 Bold"/>
                <a:sym typeface="Stratum2 Bold"/>
              </a:defRPr>
            </a:lvl1pPr>
          </a:lstStyle>
          <a:p>
            <a:pPr/>
            <a:r>
              <a:t>Title Text</a:t>
            </a:r>
          </a:p>
        </p:txBody>
      </p:sp>
      <p:sp>
        <p:nvSpPr>
          <p:cNvPr id="497" name="Body Level One…"/>
          <p:cNvSpPr txBox="1"/>
          <p:nvPr>
            <p:ph type="body" sz="half" idx="1"/>
          </p:nvPr>
        </p:nvSpPr>
        <p:spPr>
          <a:xfrm>
            <a:off x="1294227" y="3553847"/>
            <a:ext cx="7722193" cy="3614676"/>
          </a:xfrm>
          <a:prstGeom prst="rect">
            <a:avLst/>
          </a:prstGeom>
        </p:spPr>
        <p:txBody>
          <a:bodyPr lIns="65022" tIns="65022" rIns="65022" bIns="65022"/>
          <a:lstStyle>
            <a:lvl1pPr marL="422011" marR="0" indent="-422011" defTabSz="1733973">
              <a:lnSpc>
                <a:spcPct val="90000"/>
              </a:lnSpc>
              <a:spcBef>
                <a:spcPts val="1800"/>
              </a:spcBef>
              <a:buClrTx/>
              <a:defRPr>
                <a:solidFill>
                  <a:srgbClr val="FFFFFF"/>
                </a:solidFill>
                <a:uFillTx/>
                <a:latin typeface="Stratum2 Regular"/>
                <a:ea typeface="Stratum2 Regular"/>
                <a:cs typeface="Stratum2 Regular"/>
                <a:sym typeface="Stratum2 Regular"/>
              </a:defRPr>
            </a:lvl1pPr>
            <a:lvl2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2pPr>
            <a:lvl3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3pPr>
            <a:lvl4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4pPr>
            <a:lvl5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5pPr>
          </a:lstStyle>
          <a:p>
            <a:pPr/>
            <a:r>
              <a:t>Body Level One</a:t>
            </a:r>
          </a:p>
          <a:p>
            <a:pPr lvl="1"/>
            <a:r>
              <a:t>Body Level Two</a:t>
            </a:r>
          </a:p>
          <a:p>
            <a:pPr lvl="2"/>
            <a:r>
              <a:t>Body Level Three</a:t>
            </a:r>
          </a:p>
          <a:p>
            <a:pPr lvl="3"/>
            <a:r>
              <a:t>Body Level Four</a:t>
            </a:r>
          </a:p>
          <a:p>
            <a:pPr lvl="4"/>
            <a:r>
              <a:t>Body Level Five</a:t>
            </a:r>
          </a:p>
        </p:txBody>
      </p:sp>
      <p:sp>
        <p:nvSpPr>
          <p:cNvPr id="498" name="Slide Number"/>
          <p:cNvSpPr txBox="1"/>
          <p:nvPr>
            <p:ph type="sldNum" sz="quarter" idx="2"/>
          </p:nvPr>
        </p:nvSpPr>
        <p:spPr>
          <a:xfrm>
            <a:off x="8894142" y="7762834"/>
            <a:ext cx="425967" cy="472947"/>
          </a:xfrm>
          <a:prstGeom prst="rect">
            <a:avLst/>
          </a:prstGeom>
        </p:spPr>
        <p:txBody>
          <a:bodyPr lIns="65022" tIns="65022" rIns="65022" bIns="65022"/>
          <a:lstStyle>
            <a:lvl1pPr algn="r" defTabSz="866986">
              <a:defRPr sz="22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05" name="Slide Number"/>
          <p:cNvSpPr txBox="1"/>
          <p:nvPr>
            <p:ph type="sldNum" sz="quarter" idx="2"/>
          </p:nvPr>
        </p:nvSpPr>
        <p:spPr>
          <a:xfrm>
            <a:off x="11928594" y="7957567"/>
            <a:ext cx="425967" cy="472947"/>
          </a:xfrm>
          <a:prstGeom prst="rect">
            <a:avLst/>
          </a:prstGeom>
        </p:spPr>
        <p:txBody>
          <a:bodyPr lIns="65022" tIns="65022" rIns="65022" bIns="65022"/>
          <a:lstStyle>
            <a:lvl1pPr algn="r" defTabSz="866986">
              <a:defRPr sz="22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type="tx" showMasterSp="0" showMasterPhAnim="1">
  <p:cSld name="1_Title - Top">
    <p:bg>
      <p:bgPr>
        <a:gradFill flip="none" rotWithShape="1">
          <a:gsLst>
            <a:gs pos="1234">
              <a:srgbClr val="B2D6F6"/>
            </a:gs>
            <a:gs pos="38227">
              <a:srgbClr val="D7E9FA"/>
            </a:gs>
            <a:gs pos="100000">
              <a:srgbClr val="FDFDFD"/>
            </a:gs>
          </a:gsLst>
          <a:lin ang="6570747" scaled="0"/>
        </a:gradFill>
      </p:bgPr>
    </p:bg>
    <p:spTree>
      <p:nvGrpSpPr>
        <p:cNvPr id="1" name=""/>
        <p:cNvGrpSpPr/>
        <p:nvPr/>
      </p:nvGrpSpPr>
      <p:grpSpPr>
        <a:xfrm>
          <a:off x="0" y="0"/>
          <a:ext cx="0" cy="0"/>
          <a:chOff x="0" y="0"/>
          <a:chExt cx="0" cy="0"/>
        </a:xfrm>
      </p:grpSpPr>
      <p:sp>
        <p:nvSpPr>
          <p:cNvPr id="512" name="Title Text"/>
          <p:cNvSpPr txBox="1"/>
          <p:nvPr>
            <p:ph type="title"/>
          </p:nvPr>
        </p:nvSpPr>
        <p:spPr>
          <a:xfrm>
            <a:off x="2578099" y="1409699"/>
            <a:ext cx="7858128" cy="1828801"/>
          </a:xfrm>
          <a:prstGeom prst="rect">
            <a:avLst/>
          </a:prstGeom>
        </p:spPr>
        <p:txBody>
          <a:bodyPr lIns="28575" tIns="28575" rIns="28575" bIns="28575"/>
          <a:lstStyle>
            <a:lvl1pPr marR="0" indent="0" defTabSz="914400">
              <a:defRPr b="1" sz="7600">
                <a:solidFill>
                  <a:srgbClr val="002E72"/>
                </a:solidFill>
                <a:uFill>
                  <a:solidFill>
                    <a:srgbClr val="002E72"/>
                  </a:solidFill>
                </a:uFill>
                <a:latin typeface="+mn-lt"/>
                <a:ea typeface="+mn-ea"/>
                <a:cs typeface="+mn-cs"/>
                <a:sym typeface="Helvetica"/>
              </a:defRPr>
            </a:lvl1pPr>
          </a:lstStyle>
          <a:p>
            <a:pPr/>
            <a:r>
              <a:t>Title Text</a:t>
            </a:r>
          </a:p>
        </p:txBody>
      </p:sp>
      <p:pic>
        <p:nvPicPr>
          <p:cNvPr id="513" name="ASEA Molecules 2.png" descr="ASEA Molecules 2.png"/>
          <p:cNvPicPr>
            <a:picLocks noChangeAspect="1"/>
          </p:cNvPicPr>
          <p:nvPr/>
        </p:nvPicPr>
        <p:blipFill>
          <a:blip r:embed="rId2">
            <a:alphaModFix amt="37969"/>
            <a:extLst/>
          </a:blip>
          <a:stretch>
            <a:fillRect/>
          </a:stretch>
        </p:blipFill>
        <p:spPr>
          <a:xfrm rot="620369">
            <a:off x="-31516" y="1305174"/>
            <a:ext cx="2323254" cy="4930990"/>
          </a:xfrm>
          <a:prstGeom prst="rect">
            <a:avLst/>
          </a:prstGeom>
          <a:ln w="12700">
            <a:miter lim="400000"/>
          </a:ln>
        </p:spPr>
      </p:pic>
      <p:sp>
        <p:nvSpPr>
          <p:cNvPr id="514" name="Slide Number"/>
          <p:cNvSpPr txBox="1"/>
          <p:nvPr>
            <p:ph type="sldNum" sz="quarter" idx="2"/>
          </p:nvPr>
        </p:nvSpPr>
        <p:spPr>
          <a:xfrm>
            <a:off x="9610526" y="7999809"/>
            <a:ext cx="285751" cy="298451"/>
          </a:xfrm>
          <a:prstGeom prst="rect">
            <a:avLst/>
          </a:prstGeom>
        </p:spPr>
        <p:txBody>
          <a:bodyPr lIns="47625" tIns="47625" rIns="47625" bIns="47625" anchor="t"/>
          <a:lstStyle>
            <a:lvl1pPr defTabSz="457200">
              <a:defRPr sz="1400">
                <a:solidFill>
                  <a:srgbClr val="000000"/>
                </a:solidFill>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type="tx" showMasterSp="0" showMasterPhAnim="1">
  <p:cSld name="Comparison">
    <p:spTree>
      <p:nvGrpSpPr>
        <p:cNvPr id="1" name=""/>
        <p:cNvGrpSpPr/>
        <p:nvPr/>
      </p:nvGrpSpPr>
      <p:grpSpPr>
        <a:xfrm>
          <a:off x="0" y="0"/>
          <a:ext cx="0" cy="0"/>
          <a:chOff x="0" y="0"/>
          <a:chExt cx="0" cy="0"/>
        </a:xfrm>
      </p:grpSpPr>
      <p:pic>
        <p:nvPicPr>
          <p:cNvPr id="521" name="Untitled-1.png" descr="Untitled-1.png"/>
          <p:cNvPicPr>
            <a:picLocks noChangeAspect="1"/>
          </p:cNvPicPr>
          <p:nvPr/>
        </p:nvPicPr>
        <p:blipFill>
          <a:blip r:embed="rId2">
            <a:extLst/>
          </a:blip>
          <a:stretch>
            <a:fillRect/>
          </a:stretch>
        </p:blipFill>
        <p:spPr>
          <a:xfrm>
            <a:off x="8940800" y="6343198"/>
            <a:ext cx="1219201" cy="591004"/>
          </a:xfrm>
          <a:prstGeom prst="rect">
            <a:avLst/>
          </a:prstGeom>
          <a:ln w="12700">
            <a:miter lim="400000"/>
          </a:ln>
        </p:spPr>
      </p:pic>
      <p:pic>
        <p:nvPicPr>
          <p:cNvPr id="522" name="image2.png" descr="image2.png"/>
          <p:cNvPicPr>
            <a:picLocks noChangeAspect="1"/>
          </p:cNvPicPr>
          <p:nvPr/>
        </p:nvPicPr>
        <p:blipFill>
          <a:blip r:embed="rId3">
            <a:extLst/>
          </a:blip>
          <a:stretch>
            <a:fillRect/>
          </a:stretch>
        </p:blipFill>
        <p:spPr>
          <a:xfrm>
            <a:off x="9077435" y="6271502"/>
            <a:ext cx="534722" cy="538240"/>
          </a:xfrm>
          <a:prstGeom prst="rect">
            <a:avLst/>
          </a:prstGeom>
          <a:ln w="12700">
            <a:miter lim="400000"/>
          </a:ln>
        </p:spPr>
      </p:pic>
      <p:sp>
        <p:nvSpPr>
          <p:cNvPr id="523" name="Title Text"/>
          <p:cNvSpPr txBox="1"/>
          <p:nvPr>
            <p:ph type="title"/>
          </p:nvPr>
        </p:nvSpPr>
        <p:spPr>
          <a:xfrm>
            <a:off x="3210559" y="2984499"/>
            <a:ext cx="6583682" cy="722661"/>
          </a:xfrm>
          <a:prstGeom prst="rect">
            <a:avLst/>
          </a:prstGeom>
        </p:spPr>
        <p:txBody>
          <a:bodyPr lIns="36576" tIns="36576" rIns="36576" bIns="36576" anchor="t"/>
          <a:lstStyle>
            <a:lvl1pPr marR="0" indent="0" defTabSz="457200">
              <a:defRPr sz="7600">
                <a:uFillTx/>
                <a:latin typeface="Calibri"/>
                <a:ea typeface="Calibri"/>
                <a:cs typeface="Calibri"/>
                <a:sym typeface="Calibri"/>
              </a:defRPr>
            </a:lvl1pPr>
          </a:lstStyle>
          <a:p>
            <a:pPr/>
            <a:r>
              <a:t>Title Text</a:t>
            </a:r>
          </a:p>
        </p:txBody>
      </p:sp>
      <p:sp>
        <p:nvSpPr>
          <p:cNvPr id="524" name="Body Level One…"/>
          <p:cNvSpPr txBox="1"/>
          <p:nvPr>
            <p:ph type="body" sz="quarter" idx="1"/>
          </p:nvPr>
        </p:nvSpPr>
        <p:spPr>
          <a:xfrm>
            <a:off x="3210559" y="3707157"/>
            <a:ext cx="3232153" cy="417803"/>
          </a:xfrm>
          <a:prstGeom prst="rect">
            <a:avLst/>
          </a:prstGeom>
        </p:spPr>
        <p:txBody>
          <a:bodyPr lIns="36576" tIns="36576" rIns="36576" bIns="36576" anchor="b"/>
          <a:lstStyle>
            <a:lvl1pPr marL="0" marR="0" indent="0" defTabSz="457200">
              <a:spcBef>
                <a:spcPts val="500"/>
              </a:spcBef>
              <a:buClrTx/>
              <a:buSzTx/>
              <a:buFontTx/>
              <a:buNone/>
              <a:defRPr sz="3800">
                <a:uFillTx/>
                <a:latin typeface="Calibri"/>
                <a:ea typeface="Calibri"/>
                <a:cs typeface="Calibri"/>
                <a:sym typeface="Calibri"/>
              </a:defRPr>
            </a:lvl1pPr>
            <a:lvl2pPr marL="0" marR="0" indent="0" defTabSz="457200">
              <a:spcBef>
                <a:spcPts val="500"/>
              </a:spcBef>
              <a:buClrTx/>
              <a:buSzTx/>
              <a:buFontTx/>
              <a:buNone/>
              <a:defRPr sz="3800">
                <a:uFillTx/>
                <a:latin typeface="Calibri"/>
                <a:ea typeface="Calibri"/>
                <a:cs typeface="Calibri"/>
                <a:sym typeface="Calibri"/>
              </a:defRPr>
            </a:lvl2pPr>
            <a:lvl3pPr marL="0" marR="0" indent="0" defTabSz="457200">
              <a:spcBef>
                <a:spcPts val="500"/>
              </a:spcBef>
              <a:buClrTx/>
              <a:buSzTx/>
              <a:buFontTx/>
              <a:buNone/>
              <a:defRPr sz="3800">
                <a:uFillTx/>
                <a:latin typeface="Calibri"/>
                <a:ea typeface="Calibri"/>
                <a:cs typeface="Calibri"/>
                <a:sym typeface="Calibri"/>
              </a:defRPr>
            </a:lvl3pPr>
            <a:lvl4pPr marL="0" marR="0" indent="0" defTabSz="457200">
              <a:spcBef>
                <a:spcPts val="500"/>
              </a:spcBef>
              <a:buClrTx/>
              <a:buSzTx/>
              <a:buFontTx/>
              <a:buNone/>
              <a:defRPr sz="3800">
                <a:uFillTx/>
                <a:latin typeface="Calibri"/>
                <a:ea typeface="Calibri"/>
                <a:cs typeface="Calibri"/>
                <a:sym typeface="Calibri"/>
              </a:defRPr>
            </a:lvl4pPr>
            <a:lvl5pPr marL="0" marR="0" indent="0" defTabSz="457200">
              <a:spcBef>
                <a:spcPts val="500"/>
              </a:spcBef>
              <a:buClrTx/>
              <a:buSzTx/>
              <a:buFontTx/>
              <a:buNone/>
              <a:defRPr sz="3800">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25" name="Slide Number"/>
          <p:cNvSpPr txBox="1"/>
          <p:nvPr>
            <p:ph type="sldNum" sz="quarter" idx="2"/>
          </p:nvPr>
        </p:nvSpPr>
        <p:spPr>
          <a:xfrm>
            <a:off x="8087359" y="6633209"/>
            <a:ext cx="446314" cy="517653"/>
          </a:xfrm>
          <a:prstGeom prst="rect">
            <a:avLst/>
          </a:prstGeom>
        </p:spPr>
        <p:txBody>
          <a:bodyPr lIns="36576" tIns="36576" rIns="36576" bIns="36576" anchor="t"/>
          <a:lstStyle>
            <a:lvl1pPr algn="l" defTabSz="457200">
              <a:defRPr sz="28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Custom Layout">
    <p:spTree>
      <p:nvGrpSpPr>
        <p:cNvPr id="1" name=""/>
        <p:cNvGrpSpPr/>
        <p:nvPr/>
      </p:nvGrpSpPr>
      <p:grpSpPr>
        <a:xfrm>
          <a:off x="0" y="0"/>
          <a:ext cx="0" cy="0"/>
          <a:chOff x="0" y="0"/>
          <a:chExt cx="0" cy="0"/>
        </a:xfrm>
      </p:grpSpPr>
      <p:sp>
        <p:nvSpPr>
          <p:cNvPr id="53" name="Title Text"/>
          <p:cNvSpPr txBox="1"/>
          <p:nvPr>
            <p:ph type="title"/>
          </p:nvPr>
        </p:nvSpPr>
        <p:spPr>
          <a:xfrm>
            <a:off x="650238" y="1219199"/>
            <a:ext cx="11704324" cy="1805098"/>
          </a:xfrm>
          <a:prstGeom prst="rect">
            <a:avLst/>
          </a:prstGeom>
        </p:spPr>
        <p:txBody>
          <a:bodyPr lIns="65022" tIns="65022" rIns="65022" bIns="65022"/>
          <a:lstStyle>
            <a:lvl1pPr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54" name="Body Level One…"/>
          <p:cNvSpPr txBox="1"/>
          <p:nvPr>
            <p:ph type="body" sz="quarter" idx="1"/>
          </p:nvPr>
        </p:nvSpPr>
        <p:spPr>
          <a:xfrm>
            <a:off x="975293" y="5919353"/>
            <a:ext cx="3243282" cy="2615047"/>
          </a:xfrm>
          <a:prstGeom prst="rect">
            <a:avLst/>
          </a:prstGeom>
        </p:spPr>
        <p:txBody>
          <a:bodyPr lIns="65022" tIns="65022" rIns="65022" bIns="65022"/>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marR="0" indent="-971550"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8" marR="0" indent="-777238"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pic>
        <p:nvPicPr>
          <p:cNvPr id="532" name="ASEA-2018-European-Conference-&amp;-Envision-PPT-02.jpg" descr="ASEA-2018-European-Conference-&amp;-Envision-PPT-02.jpg"/>
          <p:cNvPicPr>
            <a:picLocks noChangeAspect="1"/>
          </p:cNvPicPr>
          <p:nvPr/>
        </p:nvPicPr>
        <p:blipFill>
          <a:blip r:embed="rId2">
            <a:extLst/>
          </a:blip>
          <a:stretch>
            <a:fillRect/>
          </a:stretch>
        </p:blipFill>
        <p:spPr>
          <a:xfrm>
            <a:off x="0" y="-55274"/>
            <a:ext cx="13004800" cy="9864147"/>
          </a:xfrm>
          <a:prstGeom prst="rect">
            <a:avLst/>
          </a:prstGeom>
          <a:ln w="12700">
            <a:miter lim="400000"/>
          </a:ln>
        </p:spPr>
      </p:pic>
      <p:sp>
        <p:nvSpPr>
          <p:cNvPr id="533" name="Slide Number"/>
          <p:cNvSpPr txBox="1"/>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type="tx" showMasterSp="0"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40" name="Title Text"/>
          <p:cNvSpPr txBox="1"/>
          <p:nvPr>
            <p:ph type="title"/>
          </p:nvPr>
        </p:nvSpPr>
        <p:spPr>
          <a:xfrm>
            <a:off x="4033518" y="3348401"/>
            <a:ext cx="4937764" cy="571550"/>
          </a:xfrm>
          <a:prstGeom prst="rect">
            <a:avLst/>
          </a:prstGeom>
        </p:spPr>
        <p:txBody>
          <a:bodyPr lIns="27432" tIns="27432" rIns="27432" bIns="27432"/>
          <a:lstStyle>
            <a:lvl1pPr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541" name="Body Level One…"/>
          <p:cNvSpPr txBox="1"/>
          <p:nvPr>
            <p:ph type="body" sz="quarter" idx="1"/>
          </p:nvPr>
        </p:nvSpPr>
        <p:spPr>
          <a:xfrm>
            <a:off x="4033518" y="4053840"/>
            <a:ext cx="2415475" cy="2366012"/>
          </a:xfrm>
          <a:prstGeom prst="rect">
            <a:avLst/>
          </a:prstGeom>
        </p:spPr>
        <p:txBody>
          <a:bodyPr lIns="27432" tIns="27432" rIns="27432" bIns="27432"/>
          <a:lstStyle>
            <a:lvl1pPr marL="348341" marR="0" indent="-348341" defTabSz="866986">
              <a:spcBef>
                <a:spcPts val="800"/>
              </a:spcBef>
              <a:buClrTx/>
              <a:defRPr sz="3200">
                <a:solidFill>
                  <a:srgbClr val="6C6C6C"/>
                </a:solidFill>
                <a:uFillTx/>
                <a:latin typeface="Helvetica Light"/>
                <a:ea typeface="Helvetica Light"/>
                <a:cs typeface="Helvetica Light"/>
                <a:sym typeface="Helvetica Light"/>
              </a:defRPr>
            </a:lvl1pPr>
            <a:lvl2pPr marL="863600" marR="0" indent="-406400" defTabSz="866986">
              <a:spcBef>
                <a:spcPts val="800"/>
              </a:spcBef>
              <a:buClrTx/>
              <a:defRPr sz="3200">
                <a:solidFill>
                  <a:srgbClr val="6C6C6C"/>
                </a:solidFill>
                <a:uFillTx/>
                <a:latin typeface="Helvetica Light"/>
                <a:ea typeface="Helvetica Light"/>
                <a:cs typeface="Helvetica Light"/>
                <a:sym typeface="Helvetica Light"/>
              </a:defRPr>
            </a:lvl2pPr>
            <a:lvl3pPr marL="1282094" marR="0" indent="-367694" defTabSz="866986">
              <a:spcBef>
                <a:spcPts val="800"/>
              </a:spcBef>
              <a:buClrTx/>
              <a:defRPr sz="3200">
                <a:solidFill>
                  <a:srgbClr val="6C6C6C"/>
                </a:solidFill>
                <a:uFillTx/>
                <a:latin typeface="Helvetica Light"/>
                <a:ea typeface="Helvetica Light"/>
                <a:cs typeface="Helvetica Light"/>
                <a:sym typeface="Helvetica Light"/>
              </a:defRPr>
            </a:lvl3pPr>
            <a:lvl4pPr marL="2103120" marR="0" indent="-731519" defTabSz="866986">
              <a:spcBef>
                <a:spcPts val="800"/>
              </a:spcBef>
              <a:buClrTx/>
              <a:defRPr sz="3200">
                <a:solidFill>
                  <a:srgbClr val="6C6C6C"/>
                </a:solidFill>
                <a:uFillTx/>
                <a:latin typeface="Helvetica Light"/>
                <a:ea typeface="Helvetica Light"/>
                <a:cs typeface="Helvetica Light"/>
                <a:sym typeface="Helvetica Light"/>
              </a:defRPr>
            </a:lvl4pPr>
            <a:lvl5pPr marL="2194560" marR="0" indent="-365760" defTabSz="866986">
              <a:spcBef>
                <a:spcPts val="800"/>
              </a:spcBef>
              <a:buClrTx/>
              <a:defRPr sz="32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542" name="Slide Number"/>
          <p:cNvSpPr txBox="1"/>
          <p:nvPr>
            <p:ph type="sldNum" sz="quarter" idx="2"/>
          </p:nvPr>
        </p:nvSpPr>
        <p:spPr>
          <a:xfrm>
            <a:off x="8697738" y="6046025"/>
            <a:ext cx="273543" cy="296165"/>
          </a:xfrm>
          <a:prstGeom prst="rect">
            <a:avLst/>
          </a:prstGeom>
        </p:spPr>
        <p:txBody>
          <a:bodyPr lIns="27432" tIns="27432" rIns="27432" bIns="27432"/>
          <a:lstStyle>
            <a:lvl1pPr algn="r" defTabSz="866986">
              <a:defRPr>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type="tx" showMasterSp="0"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49" name="Title Text"/>
          <p:cNvSpPr txBox="1"/>
          <p:nvPr>
            <p:ph type="title"/>
          </p:nvPr>
        </p:nvSpPr>
        <p:spPr>
          <a:xfrm>
            <a:off x="650238" y="1512147"/>
            <a:ext cx="11704324" cy="1219202"/>
          </a:xfrm>
          <a:prstGeom prst="rect">
            <a:avLst/>
          </a:prstGeom>
        </p:spPr>
        <p:txBody>
          <a:bodyPr lIns="65022" tIns="65022" rIns="65022" bIns="65022"/>
          <a:lstStyle>
            <a:lvl1pPr marR="0" indent="0" defTabSz="866986">
              <a:defRPr sz="8200">
                <a:solidFill>
                  <a:srgbClr val="404040"/>
                </a:solidFill>
                <a:uFillTx/>
                <a:latin typeface="PFDinTextStd-Regular"/>
                <a:ea typeface="PFDinTextStd-Regular"/>
                <a:cs typeface="PFDinTextStd-Regular"/>
                <a:sym typeface="PFDinTextStd-Regular"/>
              </a:defRPr>
            </a:lvl1pPr>
          </a:lstStyle>
          <a:p>
            <a:pPr/>
            <a:r>
              <a:t>Title Text</a:t>
            </a:r>
          </a:p>
        </p:txBody>
      </p:sp>
      <p:sp>
        <p:nvSpPr>
          <p:cNvPr id="550" name="Slide Number"/>
          <p:cNvSpPr txBox="1"/>
          <p:nvPr>
            <p:ph type="sldNum" sz="quarter" idx="2"/>
          </p:nvPr>
        </p:nvSpPr>
        <p:spPr>
          <a:xfrm>
            <a:off x="11928594" y="7957567"/>
            <a:ext cx="425967" cy="472947"/>
          </a:xfrm>
          <a:prstGeom prst="rect">
            <a:avLst/>
          </a:prstGeom>
        </p:spPr>
        <p:txBody>
          <a:bodyPr lIns="65022" tIns="65022" rIns="65022" bIns="65022"/>
          <a:lstStyle>
            <a:lvl1pPr algn="r" defTabSz="866986">
              <a:defRPr sz="22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pic>
        <p:nvPicPr>
          <p:cNvPr id="557" name="ASEA-2018-European-Conference-&amp;-Envision-PPT-03.jpg" descr="ASEA-2018-European-Conference-&amp;-Envision-PPT-03.jpg"/>
          <p:cNvPicPr>
            <a:picLocks noChangeAspect="1"/>
          </p:cNvPicPr>
          <p:nvPr/>
        </p:nvPicPr>
        <p:blipFill>
          <a:blip r:embed="rId2">
            <a:extLst/>
          </a:blip>
          <a:stretch>
            <a:fillRect/>
          </a:stretch>
        </p:blipFill>
        <p:spPr>
          <a:xfrm>
            <a:off x="0" y="-15301"/>
            <a:ext cx="13004800" cy="9784203"/>
          </a:xfrm>
          <a:prstGeom prst="rect">
            <a:avLst/>
          </a:prstGeom>
          <a:ln w="12700">
            <a:miter lim="400000"/>
          </a:ln>
        </p:spPr>
      </p:pic>
      <p:sp>
        <p:nvSpPr>
          <p:cNvPr id="558" name="Slide Number"/>
          <p:cNvSpPr txBox="1"/>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type="tx" showMasterSp="0" showMasterPhAnim="1">
  <p:cSld name="Comparison">
    <p:spTree>
      <p:nvGrpSpPr>
        <p:cNvPr id="1" name=""/>
        <p:cNvGrpSpPr/>
        <p:nvPr/>
      </p:nvGrpSpPr>
      <p:grpSpPr>
        <a:xfrm>
          <a:off x="0" y="0"/>
          <a:ext cx="0" cy="0"/>
          <a:chOff x="0" y="0"/>
          <a:chExt cx="0" cy="0"/>
        </a:xfrm>
      </p:grpSpPr>
      <p:pic>
        <p:nvPicPr>
          <p:cNvPr id="565" name="Base-Camp-Mountains-light.png" descr="Base-Camp-Mountains-light.png"/>
          <p:cNvPicPr>
            <a:picLocks noChangeAspect="1"/>
          </p:cNvPicPr>
          <p:nvPr/>
        </p:nvPicPr>
        <p:blipFill>
          <a:blip r:embed="rId2">
            <a:extLst/>
          </a:blip>
          <a:stretch>
            <a:fillRect/>
          </a:stretch>
        </p:blipFill>
        <p:spPr>
          <a:xfrm>
            <a:off x="-2" y="1219199"/>
            <a:ext cx="13004803" cy="7315201"/>
          </a:xfrm>
          <a:prstGeom prst="rect">
            <a:avLst/>
          </a:prstGeom>
          <a:ln w="12700">
            <a:miter lim="400000"/>
          </a:ln>
        </p:spPr>
      </p:pic>
      <p:pic>
        <p:nvPicPr>
          <p:cNvPr id="566" name="image2.png" descr="image2.png"/>
          <p:cNvPicPr>
            <a:picLocks noChangeAspect="1"/>
          </p:cNvPicPr>
          <p:nvPr/>
        </p:nvPicPr>
        <p:blipFill>
          <a:blip r:embed="rId3">
            <a:extLst/>
          </a:blip>
          <a:stretch>
            <a:fillRect/>
          </a:stretch>
        </p:blipFill>
        <p:spPr>
          <a:xfrm>
            <a:off x="11600967" y="7209411"/>
            <a:ext cx="1070200" cy="1077242"/>
          </a:xfrm>
          <a:prstGeom prst="rect">
            <a:avLst/>
          </a:prstGeom>
          <a:ln w="12700">
            <a:miter lim="400000"/>
          </a:ln>
        </p:spPr>
      </p:pic>
      <p:sp>
        <p:nvSpPr>
          <p:cNvPr id="567" name="Title Text"/>
          <p:cNvSpPr txBox="1"/>
          <p:nvPr>
            <p:ph type="title"/>
          </p:nvPr>
        </p:nvSpPr>
        <p:spPr>
          <a:xfrm>
            <a:off x="650238" y="1512710"/>
            <a:ext cx="11704324" cy="1219202"/>
          </a:xfrm>
          <a:prstGeom prst="rect">
            <a:avLst/>
          </a:prstGeom>
        </p:spPr>
        <p:txBody>
          <a:bodyPr lIns="65022" tIns="65022" rIns="65022" bIns="65022" anchor="t"/>
          <a:lstStyle>
            <a:lvl1pPr marR="0" indent="0" defTabSz="866986">
              <a:defRPr sz="8200">
                <a:uFillTx/>
                <a:latin typeface="Calibri"/>
                <a:ea typeface="Calibri"/>
                <a:cs typeface="Calibri"/>
                <a:sym typeface="Calibri"/>
              </a:defRPr>
            </a:lvl1pPr>
          </a:lstStyle>
          <a:p>
            <a:pPr/>
            <a:r>
              <a:t>Title Text</a:t>
            </a:r>
          </a:p>
        </p:txBody>
      </p:sp>
      <p:sp>
        <p:nvSpPr>
          <p:cNvPr id="568" name="Body Level One…"/>
          <p:cNvSpPr txBox="1"/>
          <p:nvPr>
            <p:ph type="body" sz="quarter" idx="1"/>
          </p:nvPr>
        </p:nvSpPr>
        <p:spPr>
          <a:xfrm>
            <a:off x="650238" y="2856089"/>
            <a:ext cx="5746048" cy="684108"/>
          </a:xfrm>
          <a:prstGeom prst="rect">
            <a:avLst/>
          </a:prstGeom>
        </p:spPr>
        <p:txBody>
          <a:bodyPr lIns="65022" tIns="65022" rIns="65022" bIns="65022" anchor="b"/>
          <a:lstStyle>
            <a:lvl1pPr marL="0" marR="0" indent="0" defTabSz="866986">
              <a:buClrTx/>
              <a:buSzTx/>
              <a:buFontTx/>
              <a:buNone/>
              <a:defRPr b="1">
                <a:uFillTx/>
                <a:latin typeface="Calibri"/>
                <a:ea typeface="Calibri"/>
                <a:cs typeface="Calibri"/>
                <a:sym typeface="Calibri"/>
              </a:defRPr>
            </a:lvl1pPr>
            <a:lvl2pPr marL="0" marR="0" indent="0" defTabSz="866986">
              <a:buClrTx/>
              <a:buSzTx/>
              <a:buFontTx/>
              <a:buNone/>
              <a:defRPr b="1">
                <a:uFillTx/>
                <a:latin typeface="Calibri"/>
                <a:ea typeface="Calibri"/>
                <a:cs typeface="Calibri"/>
                <a:sym typeface="Calibri"/>
              </a:defRPr>
            </a:lvl2pPr>
            <a:lvl3pPr marL="0" marR="0" indent="0" defTabSz="866986">
              <a:buClrTx/>
              <a:buSzTx/>
              <a:buFontTx/>
              <a:buNone/>
              <a:defRPr b="1">
                <a:uFillTx/>
                <a:latin typeface="Calibri"/>
                <a:ea typeface="Calibri"/>
                <a:cs typeface="Calibri"/>
                <a:sym typeface="Calibri"/>
              </a:defRPr>
            </a:lvl3pPr>
            <a:lvl4pPr marL="0" marR="0" indent="0" defTabSz="866986">
              <a:buClrTx/>
              <a:buSzTx/>
              <a:buFontTx/>
              <a:buNone/>
              <a:defRPr b="1">
                <a:uFillTx/>
                <a:latin typeface="Calibri"/>
                <a:ea typeface="Calibri"/>
                <a:cs typeface="Calibri"/>
                <a:sym typeface="Calibri"/>
              </a:defRPr>
            </a:lvl4pPr>
            <a:lvl5pPr marL="0" marR="0" indent="0" defTabSz="866986">
              <a:buClrTx/>
              <a:buSzTx/>
              <a:buFontTx/>
              <a:buNone/>
              <a:defRPr b="1">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69" name="Rectangle"/>
          <p:cNvSpPr/>
          <p:nvPr>
            <p:ph type="body" sz="quarter" idx="13"/>
          </p:nvPr>
        </p:nvSpPr>
        <p:spPr>
          <a:xfrm>
            <a:off x="6606258" y="2856089"/>
            <a:ext cx="5748304" cy="684108"/>
          </a:xfrm>
          <a:prstGeom prst="rect">
            <a:avLst/>
          </a:prstGeom>
        </p:spPr>
        <p:txBody>
          <a:bodyPr lIns="65022" tIns="65022" rIns="65022" bIns="65022" anchor="b"/>
          <a:lstStyle/>
          <a:p>
            <a:pPr marL="274320" marR="0" indent="-274320" defTabSz="1036319">
              <a:spcBef>
                <a:spcPts val="800"/>
              </a:spcBef>
              <a:defRPr sz="3520">
                <a:latin typeface="Calibri"/>
                <a:ea typeface="Calibri"/>
                <a:cs typeface="Calibri"/>
                <a:sym typeface="Calibri"/>
              </a:defRPr>
            </a:pPr>
          </a:p>
        </p:txBody>
      </p:sp>
      <p:sp>
        <p:nvSpPr>
          <p:cNvPr id="570" name="Slide Number"/>
          <p:cNvSpPr txBox="1"/>
          <p:nvPr>
            <p:ph type="sldNum" sz="quarter" idx="2"/>
          </p:nvPr>
        </p:nvSpPr>
        <p:spPr>
          <a:xfrm>
            <a:off x="9320107" y="7999307"/>
            <a:ext cx="580450" cy="650747"/>
          </a:xfrm>
          <a:prstGeom prst="rect">
            <a:avLst/>
          </a:prstGeom>
        </p:spPr>
        <p:txBody>
          <a:bodyPr lIns="65022" tIns="65022" rIns="65022" bIns="65022" anchor="t"/>
          <a:lstStyle>
            <a:lvl1pPr algn="l" defTabSz="866986">
              <a:defRPr sz="34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type="tx" showMasterSp="0" showMasterPhAnim="1">
  <p:cSld name="Office Theme">
    <p:spTree>
      <p:nvGrpSpPr>
        <p:cNvPr id="1" name=""/>
        <p:cNvGrpSpPr/>
        <p:nvPr/>
      </p:nvGrpSpPr>
      <p:grpSpPr>
        <a:xfrm>
          <a:off x="0" y="0"/>
          <a:ext cx="0" cy="0"/>
          <a:chOff x="0" y="0"/>
          <a:chExt cx="0" cy="0"/>
        </a:xfrm>
      </p:grpSpPr>
      <p:sp>
        <p:nvSpPr>
          <p:cNvPr id="577" name="Title Text"/>
          <p:cNvSpPr txBox="1"/>
          <p:nvPr>
            <p:ph type="title"/>
          </p:nvPr>
        </p:nvSpPr>
        <p:spPr>
          <a:xfrm>
            <a:off x="2113278" y="1317412"/>
            <a:ext cx="8778242" cy="1608669"/>
          </a:xfrm>
          <a:prstGeom prst="rect">
            <a:avLst/>
          </a:prstGeom>
        </p:spPr>
        <p:txBody>
          <a:bodyPr lIns="54185" tIns="54185" rIns="54185" bIns="54185"/>
          <a:lstStyle>
            <a:lvl1pPr defTabSz="650240">
              <a:defRPr sz="6000">
                <a:latin typeface="Times New Roman"/>
                <a:ea typeface="Times New Roman"/>
                <a:cs typeface="Times New Roman"/>
                <a:sym typeface="Times New Roman"/>
              </a:defRPr>
            </a:lvl1pPr>
          </a:lstStyle>
          <a:p>
            <a:pPr/>
            <a:r>
              <a:t>Title Text</a:t>
            </a:r>
          </a:p>
        </p:txBody>
      </p:sp>
      <p:sp>
        <p:nvSpPr>
          <p:cNvPr id="578" name="Body Level One…"/>
          <p:cNvSpPr txBox="1"/>
          <p:nvPr>
            <p:ph type="body" sz="half" idx="1"/>
          </p:nvPr>
        </p:nvSpPr>
        <p:spPr>
          <a:xfrm>
            <a:off x="2113278" y="2926078"/>
            <a:ext cx="8778242" cy="5608322"/>
          </a:xfrm>
          <a:prstGeom prst="rect">
            <a:avLst/>
          </a:prstGeom>
        </p:spPr>
        <p:txBody>
          <a:bodyPr lIns="54185" tIns="54185" rIns="54185" bIns="54185"/>
          <a:lstStyle>
            <a:lvl1pPr marL="469265" indent="-428625" defTabSz="650240">
              <a:defRPr sz="4000">
                <a:latin typeface="Times New Roman"/>
                <a:ea typeface="Times New Roman"/>
                <a:cs typeface="Times New Roman"/>
                <a:sym typeface="Times New Roman"/>
              </a:defRPr>
            </a:lvl1pPr>
            <a:lvl2pPr marL="906054" indent="-408214" defTabSz="650240">
              <a:defRPr sz="4000">
                <a:latin typeface="Times New Roman"/>
                <a:ea typeface="Times New Roman"/>
                <a:cs typeface="Times New Roman"/>
                <a:sym typeface="Times New Roman"/>
              </a:defRPr>
            </a:lvl2pPr>
            <a:lvl3pPr marL="1336038" indent="-381000" defTabSz="650240">
              <a:defRPr sz="4000">
                <a:latin typeface="Times New Roman"/>
                <a:ea typeface="Times New Roman"/>
                <a:cs typeface="Times New Roman"/>
                <a:sym typeface="Times New Roman"/>
              </a:defRPr>
            </a:lvl3pPr>
            <a:lvl4pPr marL="1869438" indent="-457198" defTabSz="650240">
              <a:defRPr sz="4000">
                <a:latin typeface="Times New Roman"/>
                <a:ea typeface="Times New Roman"/>
                <a:cs typeface="Times New Roman"/>
                <a:sym typeface="Times New Roman"/>
              </a:defRPr>
            </a:lvl4pPr>
            <a:lvl5pPr marL="2326638" indent="-457198" defTabSz="650240">
              <a:defRPr sz="40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579" name="Slide Number"/>
          <p:cNvSpPr txBox="1"/>
          <p:nvPr>
            <p:ph type="sldNum" sz="quarter" idx="2"/>
          </p:nvPr>
        </p:nvSpPr>
        <p:spPr>
          <a:xfrm>
            <a:off x="9617360" y="8031903"/>
            <a:ext cx="272480" cy="324273"/>
          </a:xfrm>
          <a:prstGeom prst="rect">
            <a:avLst/>
          </a:prstGeom>
        </p:spPr>
        <p:txBody>
          <a:bodyPr lIns="54185" tIns="54185" rIns="54185" bIns="54185"/>
          <a:lstStyle>
            <a:lvl1pPr defTabSz="650240">
              <a:defRPr sz="1400">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pic>
        <p:nvPicPr>
          <p:cNvPr id="586" name="ASEA-2018-European-Conference-&amp;-Envision-PPT-02.jpg" descr="ASEA-2018-European-Conference-&amp;-Envision-PPT-02.jpg"/>
          <p:cNvPicPr>
            <a:picLocks noChangeAspect="1"/>
          </p:cNvPicPr>
          <p:nvPr/>
        </p:nvPicPr>
        <p:blipFill>
          <a:blip r:embed="rId2">
            <a:extLst/>
          </a:blip>
          <a:stretch>
            <a:fillRect/>
          </a:stretch>
        </p:blipFill>
        <p:spPr>
          <a:xfrm>
            <a:off x="0" y="-40776"/>
            <a:ext cx="13004800" cy="9835152"/>
          </a:xfrm>
          <a:prstGeom prst="rect">
            <a:avLst/>
          </a:prstGeom>
          <a:ln w="12700">
            <a:miter lim="400000"/>
          </a:ln>
        </p:spPr>
      </p:pic>
      <p:sp>
        <p:nvSpPr>
          <p:cNvPr id="587" name="Slide Number"/>
          <p:cNvSpPr txBox="1"/>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pic>
        <p:nvPicPr>
          <p:cNvPr id="594" name="ASEA-2018-European-Conference-&amp;-Envision-PPT-02.jpg" descr="ASEA-2018-European-Conference-&amp;-Envision-PPT-02.jpg"/>
          <p:cNvPicPr>
            <a:picLocks noChangeAspect="1"/>
          </p:cNvPicPr>
          <p:nvPr/>
        </p:nvPicPr>
        <p:blipFill>
          <a:blip r:embed="rId2">
            <a:extLst/>
          </a:blip>
          <a:stretch>
            <a:fillRect/>
          </a:stretch>
        </p:blipFill>
        <p:spPr>
          <a:xfrm>
            <a:off x="0" y="7426"/>
            <a:ext cx="13004800" cy="9738749"/>
          </a:xfrm>
          <a:prstGeom prst="rect">
            <a:avLst/>
          </a:prstGeom>
          <a:ln w="12700">
            <a:miter lim="400000"/>
          </a:ln>
        </p:spPr>
      </p:pic>
      <p:sp>
        <p:nvSpPr>
          <p:cNvPr id="595" name="Slide Number"/>
          <p:cNvSpPr txBox="1"/>
          <p:nvPr>
            <p:ph type="sldNum" sz="quarter" idx="2"/>
          </p:nvPr>
        </p:nvSpPr>
        <p:spPr>
          <a:xfrm>
            <a:off x="6352590" y="8195733"/>
            <a:ext cx="292846" cy="276892"/>
          </a:xfrm>
          <a:prstGeom prst="rect">
            <a:avLst/>
          </a:prstGeom>
        </p:spPr>
        <p:txBody>
          <a:bodyPr lIns="27092" tIns="27092" rIns="27092" bIns="27092" anchor="t"/>
          <a:lstStyle>
            <a:lvl1pPr defTabSz="587022">
              <a:defRPr>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type="tx" showMasterSp="0" showMasterPhAnim="1">
  <p:cSld name="1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02" name="Title Text"/>
          <p:cNvSpPr txBox="1"/>
          <p:nvPr>
            <p:ph type="title"/>
          </p:nvPr>
        </p:nvSpPr>
        <p:spPr>
          <a:xfrm>
            <a:off x="2111374" y="1317412"/>
            <a:ext cx="8782052" cy="1608668"/>
          </a:xfrm>
          <a:prstGeom prst="rect">
            <a:avLst/>
          </a:prstGeom>
        </p:spPr>
        <p:txBody>
          <a:bodyPr lIns="38100" tIns="38100" rIns="38100" bIns="38100"/>
          <a:lstStyle>
            <a:lvl1pPr marR="82203" defTabSz="921173">
              <a:defRPr b="1" sz="5800">
                <a:latin typeface="Calibri"/>
                <a:ea typeface="Calibri"/>
                <a:cs typeface="Calibri"/>
                <a:sym typeface="Calibri"/>
              </a:defRPr>
            </a:lvl1pPr>
          </a:lstStyle>
          <a:p>
            <a:pPr/>
            <a:r>
              <a:t>Title Text</a:t>
            </a:r>
          </a:p>
        </p:txBody>
      </p:sp>
      <p:sp>
        <p:nvSpPr>
          <p:cNvPr id="603" name="Body Level One…"/>
          <p:cNvSpPr txBox="1"/>
          <p:nvPr>
            <p:ph type="body" sz="half" idx="1"/>
          </p:nvPr>
        </p:nvSpPr>
        <p:spPr>
          <a:xfrm>
            <a:off x="2111374" y="2924174"/>
            <a:ext cx="8782052" cy="5610227"/>
          </a:xfrm>
          <a:prstGeom prst="rect">
            <a:avLst/>
          </a:prstGeom>
        </p:spPr>
        <p:txBody>
          <a:bodyPr lIns="38100" tIns="38100" rIns="38100" bIns="38100"/>
          <a:lstStyle>
            <a:lvl1pPr marL="367953" marR="82203" indent="-327313" defTabSz="921173">
              <a:spcBef>
                <a:spcPts val="1400"/>
              </a:spcBef>
              <a:defRPr sz="4200">
                <a:latin typeface="Calibri"/>
                <a:ea typeface="Calibri"/>
                <a:cs typeface="Calibri"/>
                <a:sym typeface="Calibri"/>
              </a:defRPr>
            </a:lvl1pPr>
            <a:lvl2pPr marL="813668" marR="82203" indent="-315828" defTabSz="921173">
              <a:spcBef>
                <a:spcPts val="1400"/>
              </a:spcBef>
              <a:defRPr sz="4200">
                <a:latin typeface="Calibri"/>
                <a:ea typeface="Calibri"/>
                <a:cs typeface="Calibri"/>
                <a:sym typeface="Calibri"/>
              </a:defRPr>
            </a:lvl2pPr>
            <a:lvl3pPr marL="1237426" marR="82203" indent="-282387" defTabSz="921173">
              <a:spcBef>
                <a:spcPts val="1400"/>
              </a:spcBef>
              <a:defRPr sz="4200">
                <a:latin typeface="Calibri"/>
                <a:ea typeface="Calibri"/>
                <a:cs typeface="Calibri"/>
                <a:sym typeface="Calibri"/>
              </a:defRPr>
            </a:lvl3pPr>
            <a:lvl4pPr marL="1755139" marR="82203" indent="-342899" defTabSz="921173">
              <a:spcBef>
                <a:spcPts val="1400"/>
              </a:spcBef>
              <a:defRPr sz="4200">
                <a:latin typeface="Calibri"/>
                <a:ea typeface="Calibri"/>
                <a:cs typeface="Calibri"/>
                <a:sym typeface="Calibri"/>
              </a:defRPr>
            </a:lvl4pPr>
            <a:lvl5pPr marL="2212339" marR="82203" indent="-342899" defTabSz="921173">
              <a:spcBef>
                <a:spcPts val="1400"/>
              </a:spcBef>
              <a:defRPr sz="4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604" name="Slide Number"/>
          <p:cNvSpPr txBox="1"/>
          <p:nvPr>
            <p:ph type="sldNum" sz="quarter" idx="2"/>
          </p:nvPr>
        </p:nvSpPr>
        <p:spPr>
          <a:xfrm>
            <a:off x="9633446" y="8049366"/>
            <a:ext cx="240308" cy="292101"/>
          </a:xfrm>
          <a:prstGeom prst="rect">
            <a:avLst/>
          </a:prstGeom>
        </p:spPr>
        <p:txBody>
          <a:bodyPr lIns="38100" tIns="38100" rIns="38100" bIns="38100"/>
          <a:lstStyle>
            <a:lvl1pPr defTabSz="921173">
              <a:defRPr sz="1400">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pic>
        <p:nvPicPr>
          <p:cNvPr id="611" name="image19.jpeg" descr="image19.jpeg"/>
          <p:cNvPicPr>
            <a:picLocks noChangeAspect="0"/>
          </p:cNvPicPr>
          <p:nvPr/>
        </p:nvPicPr>
        <p:blipFill>
          <a:blip r:embed="rId2">
            <a:extLst/>
          </a:blip>
          <a:stretch>
            <a:fillRect/>
          </a:stretch>
        </p:blipFill>
        <p:spPr>
          <a:xfrm>
            <a:off x="0" y="-15300"/>
            <a:ext cx="13004800" cy="9784201"/>
          </a:xfrm>
          <a:prstGeom prst="rect">
            <a:avLst/>
          </a:prstGeom>
          <a:ln w="12700">
            <a:miter lim="400000"/>
          </a:ln>
        </p:spPr>
      </p:pic>
      <p:sp>
        <p:nvSpPr>
          <p:cNvPr id="612" name="Slide Number"/>
          <p:cNvSpPr txBox="1"/>
          <p:nvPr>
            <p:ph type="sldNum" sz="quarter" idx="2"/>
          </p:nvPr>
        </p:nvSpPr>
        <p:spPr>
          <a:xfrm>
            <a:off x="6352590" y="8195733"/>
            <a:ext cx="292846" cy="276894"/>
          </a:xfrm>
          <a:prstGeom prst="rect">
            <a:avLst/>
          </a:prstGeom>
        </p:spPr>
        <p:txBody>
          <a:bodyPr lIns="27093" tIns="27093" rIns="27093" bIns="27093" anchor="t"/>
          <a:lstStyle>
            <a:lvl1pPr defTabSz="587022">
              <a:defRPr>
                <a:solidFill>
                  <a:srgbClr val="000000"/>
                </a:solidFill>
                <a:uFillTx/>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wo Content mo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 name="Title Text"/>
          <p:cNvSpPr txBox="1"/>
          <p:nvPr>
            <p:ph type="title"/>
          </p:nvPr>
        </p:nvSpPr>
        <p:spPr>
          <a:xfrm>
            <a:off x="650238" y="1219199"/>
            <a:ext cx="11704324" cy="1805098"/>
          </a:xfrm>
          <a:prstGeom prst="rect">
            <a:avLst/>
          </a:prstGeom>
        </p:spPr>
        <p:txBody>
          <a:bodyPr lIns="65022" tIns="65022" rIns="65022" bIns="65022"/>
          <a:lstStyle>
            <a:lvl1pPr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63" name="Body Level One…"/>
          <p:cNvSpPr txBox="1"/>
          <p:nvPr>
            <p:ph type="body" sz="quarter" idx="1"/>
          </p:nvPr>
        </p:nvSpPr>
        <p:spPr>
          <a:xfrm>
            <a:off x="914864" y="3369392"/>
            <a:ext cx="3769394" cy="3198203"/>
          </a:xfrm>
          <a:prstGeom prst="rect">
            <a:avLst/>
          </a:prstGeom>
        </p:spPr>
        <p:txBody>
          <a:bodyPr lIns="65022" tIns="65022" rIns="65022" bIns="65022"/>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0" marR="0" indent="-623711"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8" marR="0" indent="-777238"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64"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type="tx" showMasterSp="0" showMasterPhAnim="1">
  <p:cSld name="4_Custom Layout">
    <p:spTree>
      <p:nvGrpSpPr>
        <p:cNvPr id="1" name=""/>
        <p:cNvGrpSpPr/>
        <p:nvPr/>
      </p:nvGrpSpPr>
      <p:grpSpPr>
        <a:xfrm>
          <a:off x="0" y="0"/>
          <a:ext cx="0" cy="0"/>
          <a:chOff x="0" y="0"/>
          <a:chExt cx="0" cy="0"/>
        </a:xfrm>
      </p:grpSpPr>
      <p:pic>
        <p:nvPicPr>
          <p:cNvPr id="619" name="Picture 6" descr="Picture 6"/>
          <p:cNvPicPr>
            <a:picLocks noChangeAspect="0"/>
          </p:cNvPicPr>
          <p:nvPr/>
        </p:nvPicPr>
        <p:blipFill>
          <a:blip r:embed="rId2">
            <a:extLst/>
          </a:blip>
          <a:stretch>
            <a:fillRect/>
          </a:stretch>
        </p:blipFill>
        <p:spPr>
          <a:xfrm>
            <a:off x="-1" y="14350"/>
            <a:ext cx="13004801" cy="9724900"/>
          </a:xfrm>
          <a:prstGeom prst="rect">
            <a:avLst/>
          </a:prstGeom>
          <a:ln w="12700">
            <a:miter lim="400000"/>
          </a:ln>
        </p:spPr>
      </p:pic>
      <p:sp>
        <p:nvSpPr>
          <p:cNvPr id="620" name="Title Text"/>
          <p:cNvSpPr txBox="1"/>
          <p:nvPr>
            <p:ph type="title"/>
          </p:nvPr>
        </p:nvSpPr>
        <p:spPr>
          <a:xfrm>
            <a:off x="1294227" y="2283379"/>
            <a:ext cx="5975124" cy="756495"/>
          </a:xfrm>
          <a:prstGeom prst="rect">
            <a:avLst/>
          </a:prstGeom>
        </p:spPr>
        <p:txBody>
          <a:bodyPr lIns="65023" tIns="65023" rIns="65023" bIns="65023" anchor="t"/>
          <a:lstStyle>
            <a:lvl1pPr marR="0" indent="0" algn="l" defTabSz="1733973">
              <a:lnSpc>
                <a:spcPct val="90000"/>
              </a:lnSpc>
              <a:defRPr sz="6800">
                <a:solidFill>
                  <a:srgbClr val="1E345E"/>
                </a:solidFill>
                <a:uFillTx/>
                <a:latin typeface="Stratum2 Bold"/>
                <a:ea typeface="Stratum2 Bold"/>
                <a:cs typeface="Stratum2 Bold"/>
                <a:sym typeface="Stratum2 Bold"/>
              </a:defRPr>
            </a:lvl1pPr>
          </a:lstStyle>
          <a:p>
            <a:pPr/>
            <a:r>
              <a:t>Title Text</a:t>
            </a:r>
          </a:p>
        </p:txBody>
      </p:sp>
      <p:sp>
        <p:nvSpPr>
          <p:cNvPr id="621" name="Slide Number"/>
          <p:cNvSpPr txBox="1"/>
          <p:nvPr>
            <p:ph type="sldNum" sz="quarter" idx="2"/>
          </p:nvPr>
        </p:nvSpPr>
        <p:spPr>
          <a:xfrm>
            <a:off x="6285653" y="7762833"/>
            <a:ext cx="3034455" cy="472949"/>
          </a:xfrm>
          <a:prstGeom prst="rect">
            <a:avLst/>
          </a:prstGeom>
        </p:spPr>
        <p:txBody>
          <a:bodyPr lIns="65023" tIns="65023" rIns="65023" bIns="65023"/>
          <a:lstStyle>
            <a:lvl1pPr algn="r" defTabSz="1300480">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type="tx" showMasterSp="0" showMasterPhAnim="1">
  <p:cSld name="Custom Layout">
    <p:spTree>
      <p:nvGrpSpPr>
        <p:cNvPr id="1" name=""/>
        <p:cNvGrpSpPr/>
        <p:nvPr/>
      </p:nvGrpSpPr>
      <p:grpSpPr>
        <a:xfrm>
          <a:off x="0" y="0"/>
          <a:ext cx="0" cy="0"/>
          <a:chOff x="0" y="0"/>
          <a:chExt cx="0" cy="0"/>
        </a:xfrm>
      </p:grpSpPr>
      <p:sp>
        <p:nvSpPr>
          <p:cNvPr id="628" name="Title Text"/>
          <p:cNvSpPr txBox="1"/>
          <p:nvPr>
            <p:ph type="title"/>
          </p:nvPr>
        </p:nvSpPr>
        <p:spPr>
          <a:xfrm>
            <a:off x="650239" y="1219199"/>
            <a:ext cx="11704322" cy="1805097"/>
          </a:xfrm>
          <a:prstGeom prst="rect">
            <a:avLst/>
          </a:prstGeom>
        </p:spPr>
        <p:txBody>
          <a:bodyPr lIns="65023" tIns="65023" rIns="65023" bIns="65023">
            <a:noAutofit/>
          </a:bodyPr>
          <a:lstStyle>
            <a:lvl1pPr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629" name="Body Level One…"/>
          <p:cNvSpPr txBox="1"/>
          <p:nvPr>
            <p:ph type="body" sz="quarter" idx="1"/>
          </p:nvPr>
        </p:nvSpPr>
        <p:spPr>
          <a:xfrm>
            <a:off x="975294" y="5919353"/>
            <a:ext cx="3243281" cy="2615047"/>
          </a:xfrm>
          <a:prstGeom prst="rect">
            <a:avLst/>
          </a:prstGeom>
        </p:spPr>
        <p:txBody>
          <a:bodyPr lIns="65023" tIns="65023" rIns="65023" bIns="65023">
            <a:noAutofit/>
          </a:bodyPr>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marR="0" indent="-971550"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630" name="Slide Number"/>
          <p:cNvSpPr txBox="1"/>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37" name="Slide Number"/>
          <p:cNvSpPr txBox="1"/>
          <p:nvPr>
            <p:ph type="sldNum" sz="quarter" idx="2"/>
          </p:nvPr>
        </p:nvSpPr>
        <p:spPr>
          <a:xfrm>
            <a:off x="12108824" y="9171273"/>
            <a:ext cx="245738" cy="257049"/>
          </a:xfrm>
          <a:prstGeom prst="rect">
            <a:avLst/>
          </a:prstGeom>
        </p:spPr>
        <p:txBody>
          <a:bodyPr lIns="65023" tIns="65023" rIns="65023" bIns="65023"/>
          <a:lstStyle>
            <a:lvl1pPr algn="r" defTabSz="365732">
              <a:defRPr sz="8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type="tx" showMasterSp="0" showMasterPhAnim="1">
  <p:cSld name="1_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44" name="Title Text"/>
          <p:cNvSpPr txBox="1"/>
          <p:nvPr>
            <p:ph type="title"/>
          </p:nvPr>
        </p:nvSpPr>
        <p:spPr>
          <a:xfrm>
            <a:off x="975359" y="3029948"/>
            <a:ext cx="11054082" cy="2090704"/>
          </a:xfrm>
          <a:prstGeom prst="rect">
            <a:avLst/>
          </a:prstGeom>
        </p:spPr>
        <p:txBody>
          <a:bodyPr lIns="65023" tIns="65023" rIns="65023" bIns="65023"/>
          <a:lstStyle>
            <a:lvl1pPr marR="0" indent="0" defTabSz="365732">
              <a:defRPr sz="3400">
                <a:solidFill>
                  <a:srgbClr val="404040"/>
                </a:solidFill>
                <a:uFillTx/>
                <a:latin typeface="ApexNew-Book"/>
                <a:ea typeface="ApexNew-Book"/>
                <a:cs typeface="ApexNew-Book"/>
                <a:sym typeface="ApexNew-Book"/>
              </a:defRPr>
            </a:lvl1pPr>
          </a:lstStyle>
          <a:p>
            <a:pPr/>
            <a:r>
              <a:t>Title Text</a:t>
            </a:r>
          </a:p>
        </p:txBody>
      </p:sp>
      <p:sp>
        <p:nvSpPr>
          <p:cNvPr id="645" name="Body Level One…"/>
          <p:cNvSpPr txBox="1"/>
          <p:nvPr>
            <p:ph type="body" sz="quarter" idx="1"/>
          </p:nvPr>
        </p:nvSpPr>
        <p:spPr>
          <a:xfrm>
            <a:off x="1950719" y="5527040"/>
            <a:ext cx="9103361" cy="2492587"/>
          </a:xfrm>
          <a:prstGeom prst="rect">
            <a:avLst/>
          </a:prstGeom>
        </p:spPr>
        <p:txBody>
          <a:bodyPr lIns="65023" tIns="65023" rIns="65023" bIns="65023"/>
          <a:lstStyle>
            <a:lvl1pPr marL="0" marR="0" indent="0" algn="ctr" defTabSz="365732">
              <a:spcBef>
                <a:spcPts val="600"/>
              </a:spcBef>
              <a:buClrTx/>
              <a:buSzTx/>
              <a:buFontTx/>
              <a:buNone/>
              <a:defRPr sz="2400">
                <a:solidFill>
                  <a:srgbClr val="888888"/>
                </a:solidFill>
                <a:uFillTx/>
                <a:latin typeface="ApexNew-Book"/>
                <a:ea typeface="ApexNew-Book"/>
                <a:cs typeface="ApexNew-Book"/>
                <a:sym typeface="ApexNew-Book"/>
              </a:defRPr>
            </a:lvl1pPr>
            <a:lvl2pPr marL="0" marR="0" indent="342892" algn="ctr" defTabSz="365732">
              <a:spcBef>
                <a:spcPts val="600"/>
              </a:spcBef>
              <a:buClrTx/>
              <a:buSzTx/>
              <a:buFontTx/>
              <a:buNone/>
              <a:defRPr sz="2400">
                <a:solidFill>
                  <a:srgbClr val="888888"/>
                </a:solidFill>
                <a:uFillTx/>
                <a:latin typeface="ApexNew-Book"/>
                <a:ea typeface="ApexNew-Book"/>
                <a:cs typeface="ApexNew-Book"/>
                <a:sym typeface="ApexNew-Book"/>
              </a:defRPr>
            </a:lvl2pPr>
            <a:lvl3pPr marL="0" marR="0" indent="685782" algn="ctr" defTabSz="365732">
              <a:spcBef>
                <a:spcPts val="600"/>
              </a:spcBef>
              <a:buClrTx/>
              <a:buSzTx/>
              <a:buFontTx/>
              <a:buNone/>
              <a:defRPr sz="2400">
                <a:solidFill>
                  <a:srgbClr val="888888"/>
                </a:solidFill>
                <a:uFillTx/>
                <a:latin typeface="ApexNew-Book"/>
                <a:ea typeface="ApexNew-Book"/>
                <a:cs typeface="ApexNew-Book"/>
                <a:sym typeface="ApexNew-Book"/>
              </a:defRPr>
            </a:lvl3pPr>
            <a:lvl4pPr marL="0" marR="0" indent="1028675" algn="ctr" defTabSz="365732">
              <a:spcBef>
                <a:spcPts val="600"/>
              </a:spcBef>
              <a:buClrTx/>
              <a:buSzTx/>
              <a:buFontTx/>
              <a:buNone/>
              <a:defRPr sz="2400">
                <a:solidFill>
                  <a:srgbClr val="888888"/>
                </a:solidFill>
                <a:uFillTx/>
                <a:latin typeface="ApexNew-Book"/>
                <a:ea typeface="ApexNew-Book"/>
                <a:cs typeface="ApexNew-Book"/>
                <a:sym typeface="ApexNew-Book"/>
              </a:defRPr>
            </a:lvl4pPr>
            <a:lvl5pPr marL="0" marR="0" indent="1371565" algn="ctr" defTabSz="365732">
              <a:spcBef>
                <a:spcPts val="600"/>
              </a:spcBef>
              <a:buClrTx/>
              <a:buSzTx/>
              <a:buFontTx/>
              <a:buNone/>
              <a:defRPr sz="2400">
                <a:solidFill>
                  <a:srgbClr val="888888"/>
                </a:solidFill>
                <a:uFillTx/>
                <a:latin typeface="ApexNew-Book"/>
                <a:ea typeface="ApexNew-Book"/>
                <a:cs typeface="ApexNew-Book"/>
                <a:sym typeface="ApexNew-Book"/>
              </a:defRPr>
            </a:lvl5pPr>
          </a:lstStyle>
          <a:p>
            <a:pPr/>
            <a:r>
              <a:t>Body Level One</a:t>
            </a:r>
          </a:p>
          <a:p>
            <a:pPr lvl="1"/>
            <a:r>
              <a:t>Body Level Two</a:t>
            </a:r>
          </a:p>
          <a:p>
            <a:pPr lvl="2"/>
            <a:r>
              <a:t>Body Level Three</a:t>
            </a:r>
          </a:p>
          <a:p>
            <a:pPr lvl="3"/>
            <a:r>
              <a:t>Body Level Four</a:t>
            </a:r>
          </a:p>
          <a:p>
            <a:pPr lvl="4"/>
            <a:r>
              <a:t>Body Level Five</a:t>
            </a:r>
          </a:p>
        </p:txBody>
      </p:sp>
      <p:sp>
        <p:nvSpPr>
          <p:cNvPr id="646" name="Slide Number"/>
          <p:cNvSpPr txBox="1"/>
          <p:nvPr>
            <p:ph type="sldNum" sz="quarter" idx="2"/>
          </p:nvPr>
        </p:nvSpPr>
        <p:spPr>
          <a:xfrm>
            <a:off x="12108824" y="9171273"/>
            <a:ext cx="245738" cy="257049"/>
          </a:xfrm>
          <a:prstGeom prst="rect">
            <a:avLst/>
          </a:prstGeom>
        </p:spPr>
        <p:txBody>
          <a:bodyPr lIns="65023" tIns="65023" rIns="65023" bIns="65023"/>
          <a:lstStyle>
            <a:lvl1pPr algn="r" defTabSz="365732">
              <a:defRPr sz="8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spTree>
      <p:nvGrpSpPr>
        <p:cNvPr id="1" name=""/>
        <p:cNvGrpSpPr/>
        <p:nvPr/>
      </p:nvGrpSpPr>
      <p:grpSpPr>
        <a:xfrm>
          <a:off x="0" y="0"/>
          <a:ext cx="0" cy="0"/>
          <a:chOff x="0" y="0"/>
          <a:chExt cx="0" cy="0"/>
        </a:xfrm>
      </p:grpSpPr>
      <p:pic>
        <p:nvPicPr>
          <p:cNvPr id="653" name="Picture 1" descr="Picture 1"/>
          <p:cNvPicPr>
            <a:picLocks noChangeAspect="1"/>
          </p:cNvPicPr>
          <p:nvPr/>
        </p:nvPicPr>
        <p:blipFill>
          <a:blip r:embed="rId2">
            <a:extLst/>
          </a:blip>
          <a:stretch>
            <a:fillRect/>
          </a:stretch>
        </p:blipFill>
        <p:spPr>
          <a:xfrm>
            <a:off x="10844108" y="1560125"/>
            <a:ext cx="4671343" cy="6491111"/>
          </a:xfrm>
          <a:prstGeom prst="rect">
            <a:avLst/>
          </a:prstGeom>
          <a:ln w="12700">
            <a:miter lim="400000"/>
          </a:ln>
        </p:spPr>
      </p:pic>
      <p:sp>
        <p:nvSpPr>
          <p:cNvPr id="654" name="Rectangle 2"/>
          <p:cNvSpPr/>
          <p:nvPr/>
        </p:nvSpPr>
        <p:spPr>
          <a:xfrm>
            <a:off x="1" y="7897708"/>
            <a:ext cx="13056731" cy="666046"/>
          </a:xfrm>
          <a:prstGeom prst="rect">
            <a:avLst/>
          </a:prstGeom>
          <a:solidFill>
            <a:srgbClr val="0071CE"/>
          </a:solidFill>
          <a:ln w="12700">
            <a:miter lim="400000"/>
          </a:ln>
          <a:effectLst>
            <a:outerShdw sx="100000" sy="100000" kx="0" ky="0" algn="b" rotWithShape="0" blurRad="25400" dist="25400" dir="15839969">
              <a:srgbClr val="808080">
                <a:alpha val="12000"/>
              </a:srgbClr>
            </a:outerShdw>
          </a:effectLst>
        </p:spPr>
        <p:txBody>
          <a:bodyPr lIns="72248" tIns="72248" rIns="72248" bIns="72248" anchor="ctr"/>
          <a:lstStyle/>
          <a:p>
            <a:pPr defTabSz="587007">
              <a:defRPr sz="3600">
                <a:solidFill>
                  <a:srgbClr val="FFFFFF"/>
                </a:solidFill>
                <a:latin typeface="Helvetica Light"/>
                <a:ea typeface="Helvetica Light"/>
                <a:cs typeface="Helvetica Light"/>
                <a:sym typeface="Helvetica Light"/>
              </a:defRPr>
            </a:pPr>
          </a:p>
        </p:txBody>
      </p:sp>
      <p:sp>
        <p:nvSpPr>
          <p:cNvPr id="655" name="Straight Connector 3"/>
          <p:cNvSpPr/>
          <p:nvPr/>
        </p:nvSpPr>
        <p:spPr>
          <a:xfrm>
            <a:off x="1790418" y="8080588"/>
            <a:ext cx="1" cy="307059"/>
          </a:xfrm>
          <a:prstGeom prst="line">
            <a:avLst/>
          </a:prstGeom>
          <a:ln w="3175">
            <a:solidFill>
              <a:srgbClr val="FFFFFF"/>
            </a:solidFill>
            <a:miter lim="0"/>
          </a:ln>
        </p:spPr>
        <p:txBody>
          <a:bodyPr lIns="72248" tIns="72248" rIns="72248" bIns="72248" anchor="ctr"/>
          <a:lstStyle/>
          <a:p>
            <a:pPr algn="l" defTabSz="866986">
              <a:defRPr sz="3400">
                <a:solidFill>
                  <a:srgbClr val="000000"/>
                </a:solidFill>
                <a:latin typeface="Helvetica Light"/>
                <a:ea typeface="Helvetica Light"/>
                <a:cs typeface="Helvetica Light"/>
                <a:sym typeface="Helvetica Light"/>
              </a:defRPr>
            </a:pPr>
          </a:p>
        </p:txBody>
      </p:sp>
      <p:pic>
        <p:nvPicPr>
          <p:cNvPr id="656" name="Picture 4" descr="Picture 4"/>
          <p:cNvPicPr>
            <a:picLocks noChangeAspect="1"/>
          </p:cNvPicPr>
          <p:nvPr/>
        </p:nvPicPr>
        <p:blipFill>
          <a:blip r:embed="rId3">
            <a:extLst/>
          </a:blip>
          <a:stretch>
            <a:fillRect/>
          </a:stretch>
        </p:blipFill>
        <p:spPr>
          <a:xfrm>
            <a:off x="392854" y="8091875"/>
            <a:ext cx="1090508" cy="282224"/>
          </a:xfrm>
          <a:prstGeom prst="rect">
            <a:avLst/>
          </a:prstGeom>
          <a:ln w="12700">
            <a:miter lim="400000"/>
          </a:ln>
        </p:spPr>
      </p:pic>
      <p:sp>
        <p:nvSpPr>
          <p:cNvPr id="657" name="Slide Number"/>
          <p:cNvSpPr txBox="1"/>
          <p:nvPr>
            <p:ph type="sldNum" sz="quarter" idx="2"/>
          </p:nvPr>
        </p:nvSpPr>
        <p:spPr>
          <a:xfrm>
            <a:off x="6285653" y="7769183"/>
            <a:ext cx="3034455" cy="460249"/>
          </a:xfrm>
          <a:prstGeom prst="rect">
            <a:avLst/>
          </a:prstGeom>
        </p:spPr>
        <p:txBody>
          <a:bodyPr lIns="65023" tIns="65023" rIns="65023" bIns="65023"/>
          <a:lstStyle>
            <a:lvl1pPr algn="r" defTabSz="866986">
              <a:defRPr sz="2200">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type="tx" showMasterSp="0"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4" name="Title Text"/>
          <p:cNvSpPr txBox="1"/>
          <p:nvPr>
            <p:ph type="title"/>
          </p:nvPr>
        </p:nvSpPr>
        <p:spPr>
          <a:xfrm>
            <a:off x="650239" y="1264176"/>
            <a:ext cx="11704322" cy="1354784"/>
          </a:xfrm>
          <a:prstGeom prst="rect">
            <a:avLst/>
          </a:prstGeom>
        </p:spPr>
        <p:txBody>
          <a:bodyPr lIns="65023" tIns="65023" rIns="65023" bIns="65023">
            <a:noAutofit/>
          </a:bodyPr>
          <a:lstStyle>
            <a:lvl1pPr marR="0" indent="0" defTabSz="866986">
              <a:defRPr spc="640" sz="6400">
                <a:solidFill>
                  <a:srgbClr val="0071AD"/>
                </a:solidFill>
                <a:uFillTx/>
                <a:latin typeface="Helvetica Light"/>
                <a:ea typeface="Helvetica Light"/>
                <a:cs typeface="Helvetica Light"/>
                <a:sym typeface="Helvetica Light"/>
              </a:defRPr>
            </a:lvl1pPr>
          </a:lstStyle>
          <a:p>
            <a:pPr/>
            <a:r>
              <a:t>Title Text</a:t>
            </a:r>
          </a:p>
        </p:txBody>
      </p:sp>
      <p:sp>
        <p:nvSpPr>
          <p:cNvPr id="665" name="Body Level One…"/>
          <p:cNvSpPr txBox="1"/>
          <p:nvPr>
            <p:ph type="body" sz="half" idx="1"/>
          </p:nvPr>
        </p:nvSpPr>
        <p:spPr>
          <a:xfrm>
            <a:off x="650239" y="2926081"/>
            <a:ext cx="5725567" cy="5608320"/>
          </a:xfrm>
          <a:prstGeom prst="rect">
            <a:avLst/>
          </a:prstGeom>
        </p:spPr>
        <p:txBody>
          <a:bodyPr lIns="65023" tIns="65023" rIns="65023" bIns="65023"/>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8" marR="0" indent="-436638" defTabSz="866986">
              <a:spcBef>
                <a:spcPts val="800"/>
              </a:spcBef>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666" name="Slide Number"/>
          <p:cNvSpPr txBox="1"/>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73" name="Title Text"/>
          <p:cNvSpPr txBox="1"/>
          <p:nvPr>
            <p:ph type="title"/>
          </p:nvPr>
        </p:nvSpPr>
        <p:spPr>
          <a:xfrm>
            <a:off x="650239" y="955040"/>
            <a:ext cx="11704322" cy="2144889"/>
          </a:xfrm>
          <a:prstGeom prst="rect">
            <a:avLst/>
          </a:prstGeom>
        </p:spPr>
        <p:txBody>
          <a:bodyPr lIns="65023" tIns="65023" rIns="65023" bIns="65023"/>
          <a:lstStyle>
            <a:lvl1pPr marR="0" indent="0" defTabSz="914400">
              <a:defRPr>
                <a:uFillTx/>
                <a:latin typeface="Calibri"/>
                <a:ea typeface="Calibri"/>
                <a:cs typeface="Calibri"/>
                <a:sym typeface="Calibri"/>
              </a:defRPr>
            </a:lvl1pPr>
          </a:lstStyle>
          <a:p>
            <a:pPr/>
            <a:r>
              <a:t>Title Text</a:t>
            </a:r>
          </a:p>
        </p:txBody>
      </p:sp>
      <p:sp>
        <p:nvSpPr>
          <p:cNvPr id="674" name="Body Level One…"/>
          <p:cNvSpPr txBox="1"/>
          <p:nvPr>
            <p:ph type="body" idx="1"/>
          </p:nvPr>
        </p:nvSpPr>
        <p:spPr>
          <a:xfrm>
            <a:off x="650239" y="3099928"/>
            <a:ext cx="11704322" cy="6653673"/>
          </a:xfrm>
          <a:prstGeom prst="rect">
            <a:avLst/>
          </a:prstGeom>
        </p:spPr>
        <p:txBody>
          <a:bodyPr lIns="65023" tIns="65023" rIns="65023" bIns="65023"/>
          <a:lstStyle>
            <a:lvl1pPr marL="471487" marR="0" indent="-471487" defTabSz="914400">
              <a:spcBef>
                <a:spcPts val="700"/>
              </a:spcBef>
              <a:buClrTx/>
              <a:defRPr>
                <a:uFillTx/>
                <a:latin typeface="Calibri"/>
                <a:ea typeface="Calibri"/>
                <a:cs typeface="Calibri"/>
                <a:sym typeface="Calibri"/>
              </a:defRPr>
            </a:lvl1pPr>
            <a:lvl2pPr marL="906235" marR="0" indent="-449035" defTabSz="914400">
              <a:spcBef>
                <a:spcPts val="700"/>
              </a:spcBef>
              <a:buClrTx/>
              <a:defRPr>
                <a:uFillTx/>
                <a:latin typeface="Calibri"/>
                <a:ea typeface="Calibri"/>
                <a:cs typeface="Calibri"/>
                <a:sym typeface="Calibri"/>
              </a:defRPr>
            </a:lvl2pPr>
            <a:lvl3pPr marL="1333500" marR="0" indent="-419100" defTabSz="914400">
              <a:spcBef>
                <a:spcPts val="700"/>
              </a:spcBef>
              <a:buClrTx/>
              <a:defRPr>
                <a:uFillTx/>
                <a:latin typeface="Calibri"/>
                <a:ea typeface="Calibri"/>
                <a:cs typeface="Calibri"/>
                <a:sym typeface="Calibri"/>
              </a:defRPr>
            </a:lvl3pPr>
            <a:lvl4pPr marL="1874520" marR="0" indent="-502920" defTabSz="914400">
              <a:spcBef>
                <a:spcPts val="700"/>
              </a:spcBef>
              <a:buClrTx/>
              <a:defRPr>
                <a:uFillTx/>
                <a:latin typeface="Calibri"/>
                <a:ea typeface="Calibri"/>
                <a:cs typeface="Calibri"/>
                <a:sym typeface="Calibri"/>
              </a:defRPr>
            </a:lvl4pPr>
            <a:lvl5pPr marL="2331720" marR="0" indent="-502920" defTabSz="914400">
              <a:spcBef>
                <a:spcPts val="700"/>
              </a:spcBef>
              <a:buClrTx/>
              <a:defRPr>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675" name="Slide Number"/>
          <p:cNvSpPr txBox="1"/>
          <p:nvPr>
            <p:ph type="sldNum" sz="quarter" idx="2"/>
          </p:nvPr>
        </p:nvSpPr>
        <p:spPr>
          <a:xfrm>
            <a:off x="9320107" y="8779792"/>
            <a:ext cx="3034454" cy="520701"/>
          </a:xfrm>
          <a:prstGeom prst="rect">
            <a:avLst/>
          </a:prstGeom>
        </p:spPr>
        <p:txBody>
          <a:bodyPr wrap="square" lIns="65023" tIns="65023" rIns="65023" bIns="65023"/>
          <a:lstStyle>
            <a:lvl1pPr algn="r" defTabSz="914400">
              <a:defRPr>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type="tx" showMasterSp="0" showMasterPhAnim="1">
  <p:cSld name="2_Custom Layout">
    <p:spTree>
      <p:nvGrpSpPr>
        <p:cNvPr id="1" name=""/>
        <p:cNvGrpSpPr/>
        <p:nvPr/>
      </p:nvGrpSpPr>
      <p:grpSpPr>
        <a:xfrm>
          <a:off x="0" y="0"/>
          <a:ext cx="0" cy="0"/>
          <a:chOff x="0" y="0"/>
          <a:chExt cx="0" cy="0"/>
        </a:xfrm>
      </p:grpSpPr>
      <p:sp>
        <p:nvSpPr>
          <p:cNvPr id="682" name="Title Text"/>
          <p:cNvSpPr txBox="1"/>
          <p:nvPr>
            <p:ph type="title"/>
          </p:nvPr>
        </p:nvSpPr>
        <p:spPr>
          <a:xfrm>
            <a:off x="650239" y="1512147"/>
            <a:ext cx="11704322" cy="1219201"/>
          </a:xfrm>
          <a:prstGeom prst="rect">
            <a:avLst/>
          </a:prstGeom>
        </p:spPr>
        <p:txBody>
          <a:bodyPr lIns="65023" tIns="65023" rIns="65023" bIns="65023"/>
          <a:lstStyle>
            <a:lvl1pPr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683" name="Slide Number"/>
          <p:cNvSpPr txBox="1"/>
          <p:nvPr>
            <p:ph type="sldNum" sz="quarter" idx="2"/>
          </p:nvPr>
        </p:nvSpPr>
        <p:spPr>
          <a:xfrm>
            <a:off x="6285653" y="7762833"/>
            <a:ext cx="3034455" cy="472949"/>
          </a:xfrm>
          <a:prstGeom prst="rect">
            <a:avLst/>
          </a:prstGeom>
        </p:spPr>
        <p:txBody>
          <a:bodyPr lIns="65023" tIns="65023" rIns="65023" bIns="65023"/>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type="tx" showMasterSp="0" showMasterPhAnim="1">
  <p:cSld name="Two Content mo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90" name="Title Text"/>
          <p:cNvSpPr txBox="1"/>
          <p:nvPr>
            <p:ph type="title"/>
          </p:nvPr>
        </p:nvSpPr>
        <p:spPr>
          <a:xfrm>
            <a:off x="650239" y="1219199"/>
            <a:ext cx="11704322" cy="1805097"/>
          </a:xfrm>
          <a:prstGeom prst="rect">
            <a:avLst/>
          </a:prstGeom>
        </p:spPr>
        <p:txBody>
          <a:bodyPr lIns="65023" tIns="65023" rIns="65023" bIns="65023">
            <a:noAutofit/>
          </a:bodyPr>
          <a:lstStyle>
            <a:lvl1pPr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691" name="Body Level One…"/>
          <p:cNvSpPr txBox="1"/>
          <p:nvPr>
            <p:ph type="body" sz="quarter" idx="1"/>
          </p:nvPr>
        </p:nvSpPr>
        <p:spPr>
          <a:xfrm>
            <a:off x="914864" y="3369392"/>
            <a:ext cx="3769393" cy="3198202"/>
          </a:xfrm>
          <a:prstGeom prst="rect">
            <a:avLst/>
          </a:prstGeom>
        </p:spPr>
        <p:txBody>
          <a:bodyPr lIns="65023" tIns="65023" rIns="65023" bIns="65023">
            <a:noAutofit/>
          </a:bodyPr>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1" marR="0" indent="-623711"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692" name="Slide Number"/>
          <p:cNvSpPr txBox="1"/>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type="tx" showMasterSp="0" showMasterPhAnim="1">
  <p:cSld name="Title Only">
    <p:bg>
      <p:bgPr>
        <a:solidFill>
          <a:srgbClr val="0071CE"/>
        </a:solidFill>
      </p:bgPr>
    </p:bg>
    <p:spTree>
      <p:nvGrpSpPr>
        <p:cNvPr id="1" name=""/>
        <p:cNvGrpSpPr/>
        <p:nvPr/>
      </p:nvGrpSpPr>
      <p:grpSpPr>
        <a:xfrm>
          <a:off x="0" y="0"/>
          <a:ext cx="0" cy="0"/>
          <a:chOff x="0" y="0"/>
          <a:chExt cx="0" cy="0"/>
        </a:xfrm>
      </p:grpSpPr>
      <p:pic>
        <p:nvPicPr>
          <p:cNvPr id="699" name="ASEA-white.png" descr="ASEA-white.png"/>
          <p:cNvPicPr>
            <a:picLocks noChangeAspect="1"/>
          </p:cNvPicPr>
          <p:nvPr/>
        </p:nvPicPr>
        <p:blipFill>
          <a:blip r:embed="rId2">
            <a:extLst/>
          </a:blip>
          <a:stretch>
            <a:fillRect/>
          </a:stretch>
        </p:blipFill>
        <p:spPr>
          <a:xfrm>
            <a:off x="5134186" y="4109155"/>
            <a:ext cx="2968980" cy="767645"/>
          </a:xfrm>
          <a:prstGeom prst="rect">
            <a:avLst/>
          </a:prstGeom>
          <a:ln w="12700">
            <a:miter lim="400000"/>
          </a:ln>
        </p:spPr>
      </p:pic>
      <p:sp>
        <p:nvSpPr>
          <p:cNvPr id="700" name="Title Text"/>
          <p:cNvSpPr txBox="1"/>
          <p:nvPr>
            <p:ph type="title"/>
          </p:nvPr>
        </p:nvSpPr>
        <p:spPr>
          <a:xfrm>
            <a:off x="964400" y="5532219"/>
            <a:ext cx="11108267" cy="1409163"/>
          </a:xfrm>
          <a:prstGeom prst="rect">
            <a:avLst/>
          </a:prstGeom>
        </p:spPr>
        <p:txBody>
          <a:bodyPr lIns="65023" tIns="65023" rIns="65023" bIns="65023" anchor="t"/>
          <a:lstStyle>
            <a:lvl1pPr marR="0" indent="0" defTabSz="587023">
              <a:defRPr sz="6800">
                <a:solidFill>
                  <a:srgbClr val="FFFFFF"/>
                </a:solidFill>
                <a:uFillTx/>
                <a:latin typeface="Trebuchet MS"/>
                <a:ea typeface="Trebuchet MS"/>
                <a:cs typeface="Trebuchet MS"/>
                <a:sym typeface="Trebuchet MS"/>
              </a:defRPr>
            </a:lvl1pPr>
          </a:lstStyle>
          <a:p>
            <a:pPr/>
            <a:r>
              <a:t>Title Text</a:t>
            </a:r>
          </a:p>
        </p:txBody>
      </p:sp>
      <p:sp>
        <p:nvSpPr>
          <p:cNvPr id="701" name="Body Level One…"/>
          <p:cNvSpPr txBox="1"/>
          <p:nvPr>
            <p:ph type="body" sz="quarter" idx="1"/>
          </p:nvPr>
        </p:nvSpPr>
        <p:spPr>
          <a:xfrm>
            <a:off x="964400" y="7022626"/>
            <a:ext cx="11060430" cy="807051"/>
          </a:xfrm>
          <a:prstGeom prst="rect">
            <a:avLst/>
          </a:prstGeom>
        </p:spPr>
        <p:txBody>
          <a:bodyPr lIns="65023" tIns="65023" rIns="65023" bIns="65023"/>
          <a:lstStyle>
            <a:lvl1pPr marL="0" marR="0" indent="0" algn="ctr" defTabSz="587023">
              <a:spcBef>
                <a:spcPts val="1800"/>
              </a:spcBef>
              <a:buClrTx/>
              <a:buSzTx/>
              <a:buFontTx/>
              <a:buNone/>
              <a:defRPr sz="2600">
                <a:solidFill>
                  <a:srgbClr val="C1E1FE"/>
                </a:solidFill>
                <a:uFillTx/>
                <a:latin typeface="Trebuchet MS"/>
                <a:ea typeface="Trebuchet MS"/>
                <a:cs typeface="Trebuchet MS"/>
                <a:sym typeface="Trebuchet MS"/>
              </a:defRPr>
            </a:lvl1pPr>
            <a:lvl2pPr marL="531495" marR="0" indent="-445770" algn="ctr" defTabSz="587023">
              <a:spcBef>
                <a:spcPts val="1800"/>
              </a:spcBef>
              <a:buClrTx/>
              <a:buFontTx/>
              <a:buChar char="▷"/>
              <a:defRPr sz="2600">
                <a:solidFill>
                  <a:srgbClr val="C1E1FE"/>
                </a:solidFill>
                <a:uFillTx/>
                <a:latin typeface="Trebuchet MS"/>
                <a:ea typeface="Trebuchet MS"/>
                <a:cs typeface="Trebuchet MS"/>
                <a:sym typeface="Trebuchet MS"/>
              </a:defRPr>
            </a:lvl2pPr>
            <a:lvl3pPr marL="617220" marR="0" indent="-445770" algn="ctr" defTabSz="587023">
              <a:spcBef>
                <a:spcPts val="1800"/>
              </a:spcBef>
              <a:buClrTx/>
              <a:buFontTx/>
              <a:buChar char="≫"/>
              <a:defRPr sz="2600">
                <a:solidFill>
                  <a:srgbClr val="C1E1FE"/>
                </a:solidFill>
                <a:uFillTx/>
                <a:latin typeface="Trebuchet MS"/>
                <a:ea typeface="Trebuchet MS"/>
                <a:cs typeface="Trebuchet MS"/>
                <a:sym typeface="Trebuchet MS"/>
              </a:defRPr>
            </a:lvl3pPr>
            <a:lvl4pPr marL="702945" marR="0" indent="-445770" algn="ctr" defTabSz="587023">
              <a:spcBef>
                <a:spcPts val="1800"/>
              </a:spcBef>
              <a:buClrTx/>
              <a:buSzPct val="50000"/>
              <a:buFontTx/>
              <a:buChar char="►"/>
              <a:defRPr sz="2600">
                <a:solidFill>
                  <a:srgbClr val="C1E1FE"/>
                </a:solidFill>
                <a:uFillTx/>
                <a:latin typeface="Trebuchet MS"/>
                <a:ea typeface="Trebuchet MS"/>
                <a:cs typeface="Trebuchet MS"/>
                <a:sym typeface="Trebuchet MS"/>
              </a:defRPr>
            </a:lvl4pPr>
            <a:lvl5pPr marL="788670" marR="0" indent="-445770" algn="ctr" defTabSz="587023">
              <a:spcBef>
                <a:spcPts val="1800"/>
              </a:spcBef>
              <a:buClrTx/>
              <a:buFontTx/>
              <a:buChar char="•"/>
              <a:defRPr sz="2600">
                <a:solidFill>
                  <a:srgbClr val="C1E1FE"/>
                </a:solidFill>
                <a:uFillTx/>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702" name="Slide Number"/>
          <p:cNvSpPr txBox="1"/>
          <p:nvPr>
            <p:ph type="sldNum" sz="quarter" idx="2"/>
          </p:nvPr>
        </p:nvSpPr>
        <p:spPr>
          <a:xfrm>
            <a:off x="6285653" y="7769183"/>
            <a:ext cx="3034455" cy="460249"/>
          </a:xfrm>
          <a:prstGeom prst="rect">
            <a:avLst/>
          </a:prstGeom>
        </p:spPr>
        <p:txBody>
          <a:bodyPr lIns="65023" tIns="65023" rIns="65023" bIns="65023"/>
          <a:lstStyle>
            <a:lvl1pPr algn="r" defTabSz="587023">
              <a:defRPr sz="2200">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Title Molecule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1" name="Title Text"/>
          <p:cNvSpPr txBox="1"/>
          <p:nvPr>
            <p:ph type="title"/>
          </p:nvPr>
        </p:nvSpPr>
        <p:spPr>
          <a:xfrm>
            <a:off x="2113278" y="1317413"/>
            <a:ext cx="8778243" cy="1608667"/>
          </a:xfrm>
          <a:prstGeom prst="rect">
            <a:avLst/>
          </a:prstGeom>
        </p:spPr>
        <p:txBody>
          <a:bodyPr lIns="48766" tIns="48766" rIns="48766" bIns="48766"/>
          <a:lstStyle>
            <a:lvl1pPr marR="0" indent="0" defTabSz="487643">
              <a:defRPr sz="5600">
                <a:solidFill>
                  <a:srgbClr val="404040"/>
                </a:solidFill>
                <a:uFillTx/>
                <a:latin typeface="ApexNew-Book"/>
                <a:ea typeface="ApexNew-Book"/>
                <a:cs typeface="ApexNew-Book"/>
                <a:sym typeface="ApexNew-Book"/>
              </a:defRPr>
            </a:lvl1pPr>
          </a:lstStyle>
          <a:p>
            <a:pPr/>
            <a:r>
              <a:t>Title Text</a:t>
            </a:r>
          </a:p>
        </p:txBody>
      </p:sp>
      <p:sp>
        <p:nvSpPr>
          <p:cNvPr id="72" name="Body Level One…"/>
          <p:cNvSpPr txBox="1"/>
          <p:nvPr>
            <p:ph type="body" sz="half" idx="1"/>
          </p:nvPr>
        </p:nvSpPr>
        <p:spPr>
          <a:xfrm>
            <a:off x="2113278" y="2926078"/>
            <a:ext cx="8778243" cy="5608322"/>
          </a:xfrm>
          <a:prstGeom prst="rect">
            <a:avLst/>
          </a:prstGeom>
        </p:spPr>
        <p:txBody>
          <a:bodyPr lIns="48766" tIns="48766" rIns="48766" bIns="48766"/>
          <a:lstStyle>
            <a:lvl1pPr marL="235725" marR="0" indent="-235725" defTabSz="487643">
              <a:spcBef>
                <a:spcPts val="800"/>
              </a:spcBef>
              <a:buClrTx/>
              <a:defRPr sz="2200">
                <a:solidFill>
                  <a:srgbClr val="404040"/>
                </a:solidFill>
                <a:uFillTx/>
                <a:latin typeface="ApexNew-Book"/>
                <a:ea typeface="ApexNew-Book"/>
                <a:cs typeface="ApexNew-Book"/>
                <a:sym typeface="ApexNew-Book"/>
              </a:defRPr>
            </a:lvl1pPr>
            <a:lvl2pPr marL="492881" marR="0" indent="-235727" defTabSz="487643">
              <a:spcBef>
                <a:spcPts val="800"/>
              </a:spcBef>
              <a:buClrTx/>
              <a:defRPr sz="2200">
                <a:solidFill>
                  <a:srgbClr val="404040"/>
                </a:solidFill>
                <a:uFillTx/>
                <a:latin typeface="ApexNew-Book"/>
                <a:ea typeface="ApexNew-Book"/>
                <a:cs typeface="ApexNew-Book"/>
                <a:sym typeface="ApexNew-Book"/>
              </a:defRPr>
            </a:lvl2pPr>
            <a:lvl3pPr marL="731904" marR="0" indent="-217592" defTabSz="487643">
              <a:spcBef>
                <a:spcPts val="800"/>
              </a:spcBef>
              <a:buClrTx/>
              <a:defRPr sz="2200">
                <a:solidFill>
                  <a:srgbClr val="404040"/>
                </a:solidFill>
                <a:uFillTx/>
                <a:latin typeface="ApexNew-Book"/>
                <a:ea typeface="ApexNew-Book"/>
                <a:cs typeface="ApexNew-Book"/>
                <a:sym typeface="ApexNew-Book"/>
              </a:defRPr>
            </a:lvl3pPr>
            <a:lvl4pPr marL="1028622" marR="0" indent="-257156" defTabSz="487643">
              <a:spcBef>
                <a:spcPts val="800"/>
              </a:spcBef>
              <a:buClrTx/>
              <a:defRPr sz="2200">
                <a:solidFill>
                  <a:srgbClr val="404040"/>
                </a:solidFill>
                <a:uFillTx/>
                <a:latin typeface="ApexNew-Book"/>
                <a:ea typeface="ApexNew-Book"/>
                <a:cs typeface="ApexNew-Book"/>
                <a:sym typeface="ApexNew-Book"/>
              </a:defRPr>
            </a:lvl4pPr>
            <a:lvl5pPr marL="1285777" marR="0" indent="-257156" defTabSz="487643">
              <a:spcBef>
                <a:spcPts val="800"/>
              </a:spcBef>
              <a:buClrTx/>
              <a:defRPr sz="2200">
                <a:solidFill>
                  <a:srgbClr val="404040"/>
                </a:solidFill>
                <a:uFillTx/>
                <a:latin typeface="ApexNew-Book"/>
                <a:ea typeface="ApexNew-Book"/>
                <a:cs typeface="ApexNew-Book"/>
                <a:sym typeface="ApexNew-Book"/>
              </a:defRPr>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xfrm>
            <a:off x="10691172" y="8088134"/>
            <a:ext cx="200351" cy="211835"/>
          </a:xfrm>
          <a:prstGeom prst="rect">
            <a:avLst/>
          </a:prstGeom>
        </p:spPr>
        <p:txBody>
          <a:bodyPr lIns="48766" tIns="48766" rIns="48766" bIns="48766"/>
          <a:lstStyle>
            <a:lvl1pPr algn="r" defTabSz="487643">
              <a:defRPr sz="7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gradFill flip="none" rotWithShape="1">
          <a:gsLst>
            <a:gs pos="0">
              <a:srgbClr val="0433FF"/>
            </a:gs>
            <a:gs pos="100000">
              <a:srgbClr val="0096FF"/>
            </a:gs>
          </a:gsLst>
          <a:lin ang="5400000" scaled="0"/>
        </a:gradFill>
      </p:bgPr>
    </p:bg>
    <p:spTree>
      <p:nvGrpSpPr>
        <p:cNvPr id="1" name=""/>
        <p:cNvGrpSpPr/>
        <p:nvPr/>
      </p:nvGrpSpPr>
      <p:grpSpPr>
        <a:xfrm>
          <a:off x="0" y="0"/>
          <a:ext cx="0" cy="0"/>
          <a:chOff x="0" y="0"/>
          <a:chExt cx="0" cy="0"/>
        </a:xfrm>
      </p:grpSpPr>
      <p:sp>
        <p:nvSpPr>
          <p:cNvPr id="709" name="Title Text"/>
          <p:cNvSpPr txBox="1"/>
          <p:nvPr>
            <p:ph type="title"/>
          </p:nvPr>
        </p:nvSpPr>
        <p:spPr>
          <a:xfrm>
            <a:off x="1270000" y="3225800"/>
            <a:ext cx="10464800" cy="3302000"/>
          </a:xfrm>
          <a:prstGeom prst="rect">
            <a:avLst/>
          </a:prstGeom>
        </p:spPr>
        <p:txBody>
          <a:bodyPr/>
          <a:lstStyle>
            <a:lvl1pPr marR="0" indent="0" defTabSz="584200">
              <a:defRPr sz="8000">
                <a:solidFill>
                  <a:srgbClr val="FFFFFF"/>
                </a:solidFill>
                <a:uFillTx/>
                <a:latin typeface="+mn-lt"/>
                <a:ea typeface="+mn-ea"/>
                <a:cs typeface="+mn-cs"/>
                <a:sym typeface="Helvetica"/>
              </a:defRPr>
            </a:lvl1pPr>
          </a:lstStyle>
          <a:p>
            <a:pPr/>
            <a:r>
              <a:t>Title Text</a:t>
            </a:r>
          </a:p>
        </p:txBody>
      </p:sp>
      <p:sp>
        <p:nvSpPr>
          <p:cNvPr id="710" name="Slide Number"/>
          <p:cNvSpPr txBox="1"/>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type="tx" showMasterSp="0" showMasterPhAnim="1">
  <p:cSld name="7_Blank">
    <p:spTree>
      <p:nvGrpSpPr>
        <p:cNvPr id="1" name=""/>
        <p:cNvGrpSpPr/>
        <p:nvPr/>
      </p:nvGrpSpPr>
      <p:grpSpPr>
        <a:xfrm>
          <a:off x="0" y="0"/>
          <a:ext cx="0" cy="0"/>
          <a:chOff x="0" y="0"/>
          <a:chExt cx="0" cy="0"/>
        </a:xfrm>
      </p:grpSpPr>
      <p:sp>
        <p:nvSpPr>
          <p:cNvPr id="717" name="Title Text"/>
          <p:cNvSpPr txBox="1"/>
          <p:nvPr>
            <p:ph type="title"/>
          </p:nvPr>
        </p:nvSpPr>
        <p:spPr>
          <a:xfrm>
            <a:off x="650239" y="1512148"/>
            <a:ext cx="11704322" cy="1219201"/>
          </a:xfrm>
          <a:prstGeom prst="rect">
            <a:avLst/>
          </a:prstGeom>
        </p:spPr>
        <p:txBody>
          <a:bodyPr lIns="48767" tIns="48767" rIns="48767" bIns="48767"/>
          <a:lstStyle>
            <a:lvl1pPr marR="0" indent="0" defTabSz="1300480">
              <a:defRPr>
                <a:solidFill>
                  <a:srgbClr val="0071AD"/>
                </a:solidFill>
                <a:uFillTx/>
                <a:latin typeface="Helvetica Light"/>
                <a:ea typeface="Helvetica Light"/>
                <a:cs typeface="Helvetica Light"/>
                <a:sym typeface="Helvetica Light"/>
              </a:defRPr>
            </a:lvl1pPr>
          </a:lstStyle>
          <a:p>
            <a:pPr/>
            <a:r>
              <a:t>Title Text</a:t>
            </a:r>
          </a:p>
        </p:txBody>
      </p:sp>
      <p:sp>
        <p:nvSpPr>
          <p:cNvPr id="718" name="Body Level One…"/>
          <p:cNvSpPr txBox="1"/>
          <p:nvPr>
            <p:ph type="body" sz="half" idx="1"/>
          </p:nvPr>
        </p:nvSpPr>
        <p:spPr>
          <a:xfrm>
            <a:off x="650239" y="2926080"/>
            <a:ext cx="5725566" cy="4827695"/>
          </a:xfrm>
          <a:prstGeom prst="rect">
            <a:avLst/>
          </a:prstGeom>
        </p:spPr>
        <p:txBody>
          <a:bodyPr lIns="48767" tIns="48767" rIns="48767" bIns="48767"/>
          <a:lstStyle>
            <a:lvl1pPr marL="471487" marR="0" indent="-471487" defTabSz="1300480">
              <a:buClrTx/>
              <a:defRPr>
                <a:uFillTx/>
                <a:latin typeface="Calibri"/>
                <a:ea typeface="Calibri"/>
                <a:cs typeface="Calibri"/>
                <a:sym typeface="Calibri"/>
              </a:defRPr>
            </a:lvl1pPr>
            <a:lvl2pPr marL="906235" marR="0" indent="-449035" defTabSz="1300480">
              <a:buClrTx/>
              <a:defRPr>
                <a:uFillTx/>
                <a:latin typeface="Calibri"/>
                <a:ea typeface="Calibri"/>
                <a:cs typeface="Calibri"/>
                <a:sym typeface="Calibri"/>
              </a:defRPr>
            </a:lvl2pPr>
            <a:lvl3pPr marL="1333500" marR="0" indent="-419100" defTabSz="1300480">
              <a:buClrTx/>
              <a:defRPr>
                <a:uFillTx/>
                <a:latin typeface="Calibri"/>
                <a:ea typeface="Calibri"/>
                <a:cs typeface="Calibri"/>
                <a:sym typeface="Calibri"/>
              </a:defRPr>
            </a:lvl3pPr>
            <a:lvl4pPr marL="1874520" marR="0" indent="-502920" defTabSz="1300480">
              <a:buClrTx/>
              <a:defRPr>
                <a:uFillTx/>
                <a:latin typeface="Calibri"/>
                <a:ea typeface="Calibri"/>
                <a:cs typeface="Calibri"/>
                <a:sym typeface="Calibri"/>
              </a:defRPr>
            </a:lvl4pPr>
            <a:lvl5pPr marL="2331720" marR="0" indent="-502920" defTabSz="1300480">
              <a:buClrTx/>
              <a:defRPr>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719" name="Slide Number"/>
          <p:cNvSpPr txBox="1"/>
          <p:nvPr>
            <p:ph type="sldNum" sz="quarter" idx="2"/>
          </p:nvPr>
        </p:nvSpPr>
        <p:spPr>
          <a:xfrm>
            <a:off x="6285653" y="7802457"/>
            <a:ext cx="3034455" cy="393701"/>
          </a:xfrm>
          <a:prstGeom prst="rect">
            <a:avLst/>
          </a:prstGeom>
        </p:spPr>
        <p:txBody>
          <a:bodyPr lIns="48767" tIns="48767" rIns="48767" bIns="48767"/>
          <a:lstStyle>
            <a:lvl1pPr algn="r" defTabSz="1300480">
              <a:defRPr>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type="tx" showMasterSp="0"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26" name="Title Text"/>
          <p:cNvSpPr txBox="1"/>
          <p:nvPr>
            <p:ph type="title"/>
          </p:nvPr>
        </p:nvSpPr>
        <p:spPr>
          <a:xfrm>
            <a:off x="650239" y="1253928"/>
            <a:ext cx="11704322" cy="1354784"/>
          </a:xfrm>
          <a:prstGeom prst="rect">
            <a:avLst/>
          </a:prstGeom>
        </p:spPr>
        <p:txBody>
          <a:bodyPr lIns="65023" tIns="65023" rIns="65023" bIns="65023">
            <a:noAutofit/>
          </a:bodyPr>
          <a:lstStyle>
            <a:lvl1pPr marR="0" indent="0" defTabSz="866986">
              <a:defRPr spc="640" sz="6400">
                <a:solidFill>
                  <a:srgbClr val="0071AD"/>
                </a:solidFill>
                <a:uFillTx/>
                <a:latin typeface="Helvetica Light"/>
                <a:ea typeface="Helvetica Light"/>
                <a:cs typeface="Helvetica Light"/>
                <a:sym typeface="Helvetica Light"/>
              </a:defRPr>
            </a:lvl1pPr>
          </a:lstStyle>
          <a:p>
            <a:pPr/>
            <a:r>
              <a:t>Title Text</a:t>
            </a:r>
          </a:p>
        </p:txBody>
      </p:sp>
      <p:sp>
        <p:nvSpPr>
          <p:cNvPr id="727" name="Body Level One…"/>
          <p:cNvSpPr txBox="1"/>
          <p:nvPr>
            <p:ph type="body" sz="half" idx="1"/>
          </p:nvPr>
        </p:nvSpPr>
        <p:spPr>
          <a:xfrm>
            <a:off x="650239" y="2926081"/>
            <a:ext cx="5725567" cy="5608320"/>
          </a:xfrm>
          <a:prstGeom prst="rect">
            <a:avLst/>
          </a:prstGeom>
        </p:spPr>
        <p:txBody>
          <a:bodyPr lIns="65023" tIns="65023" rIns="65023" bIns="65023"/>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8" marR="0" indent="-436638" defTabSz="866986">
              <a:spcBef>
                <a:spcPts val="800"/>
              </a:spcBef>
              <a:buClrTx/>
              <a:defRPr sz="3800">
                <a:solidFill>
                  <a:srgbClr val="6C6C6C"/>
                </a:solidFill>
                <a:uFillTx/>
                <a:latin typeface="Helvetica Light"/>
                <a:ea typeface="Helvetica Light"/>
                <a:cs typeface="Helvetica Light"/>
                <a:sym typeface="Helvetica Light"/>
              </a:defRPr>
            </a:lvl3pPr>
            <a:lvl4pPr marL="2240279" marR="0"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marR="0"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728" name="Slide Number"/>
          <p:cNvSpPr txBox="1"/>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type="tx" showMasterSp="0"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35" name="Title Text"/>
          <p:cNvSpPr txBox="1"/>
          <p:nvPr>
            <p:ph type="title"/>
          </p:nvPr>
        </p:nvSpPr>
        <p:spPr>
          <a:xfrm>
            <a:off x="650239" y="1264176"/>
            <a:ext cx="11704322" cy="1354784"/>
          </a:xfrm>
          <a:prstGeom prst="rect">
            <a:avLst/>
          </a:prstGeom>
        </p:spPr>
        <p:txBody>
          <a:bodyPr lIns="65023" tIns="65023" rIns="65023" bIns="65023">
            <a:noAutofit/>
          </a:bodyPr>
          <a:lstStyle>
            <a:lvl1pPr marR="0" indent="0" defTabSz="866986">
              <a:defRPr spc="620">
                <a:solidFill>
                  <a:srgbClr val="0071AD"/>
                </a:solidFill>
                <a:uFillTx/>
                <a:latin typeface="Helvetica Light"/>
                <a:ea typeface="Helvetica Light"/>
                <a:cs typeface="Helvetica Light"/>
                <a:sym typeface="Helvetica Light"/>
              </a:defRPr>
            </a:lvl1pPr>
          </a:lstStyle>
          <a:p>
            <a:pPr/>
            <a:r>
              <a:t>Title Text</a:t>
            </a:r>
          </a:p>
        </p:txBody>
      </p:sp>
      <p:sp>
        <p:nvSpPr>
          <p:cNvPr id="736" name="Body Level One…"/>
          <p:cNvSpPr txBox="1"/>
          <p:nvPr>
            <p:ph type="body" sz="half" idx="1"/>
          </p:nvPr>
        </p:nvSpPr>
        <p:spPr>
          <a:xfrm>
            <a:off x="650239" y="2926081"/>
            <a:ext cx="5725566" cy="5608320"/>
          </a:xfrm>
          <a:prstGeom prst="rect">
            <a:avLst/>
          </a:prstGeom>
        </p:spPr>
        <p:txBody>
          <a:bodyPr lIns="65023" tIns="65023" rIns="65023" bIns="65023"/>
          <a:lstStyle>
            <a:lvl1pPr marL="391885" marR="0" indent="-391885" defTabSz="866986">
              <a:spcBef>
                <a:spcPts val="800"/>
              </a:spcBef>
              <a:buClrTx/>
              <a:defRPr sz="3600">
                <a:solidFill>
                  <a:srgbClr val="6C6C6C"/>
                </a:solidFill>
                <a:uFillTx/>
                <a:latin typeface="Helvetica Light"/>
                <a:ea typeface="Helvetica Light"/>
                <a:cs typeface="Helvetica Light"/>
                <a:sym typeface="Helvetica Light"/>
              </a:defRPr>
            </a:lvl1pPr>
            <a:lvl2pPr marL="914400" marR="0" indent="-457200" defTabSz="866986">
              <a:spcBef>
                <a:spcPts val="800"/>
              </a:spcBef>
              <a:buClrTx/>
              <a:defRPr sz="3600">
                <a:solidFill>
                  <a:srgbClr val="6C6C6C"/>
                </a:solidFill>
                <a:uFillTx/>
                <a:latin typeface="Helvetica Light"/>
                <a:ea typeface="Helvetica Light"/>
                <a:cs typeface="Helvetica Light"/>
                <a:sym typeface="Helvetica Light"/>
              </a:defRPr>
            </a:lvl2pPr>
            <a:lvl3pPr marL="1328057" marR="0" indent="-413657" defTabSz="866986">
              <a:spcBef>
                <a:spcPts val="800"/>
              </a:spcBef>
              <a:buClrTx/>
              <a:defRPr sz="3600">
                <a:solidFill>
                  <a:srgbClr val="6C6C6C"/>
                </a:solidFill>
                <a:uFillTx/>
                <a:latin typeface="Helvetica Light"/>
                <a:ea typeface="Helvetica Light"/>
                <a:cs typeface="Helvetica Light"/>
                <a:sym typeface="Helvetica Light"/>
              </a:defRPr>
            </a:lvl3pPr>
            <a:lvl4pPr marL="2194559" marR="0" indent="-822959" defTabSz="866986">
              <a:spcBef>
                <a:spcPts val="800"/>
              </a:spcBef>
              <a:buClrTx/>
              <a:defRPr sz="3600">
                <a:solidFill>
                  <a:srgbClr val="6C6C6C"/>
                </a:solidFill>
                <a:uFillTx/>
                <a:latin typeface="Helvetica Light"/>
                <a:ea typeface="Helvetica Light"/>
                <a:cs typeface="Helvetica Light"/>
                <a:sym typeface="Helvetica Light"/>
              </a:defRPr>
            </a:lvl4pPr>
            <a:lvl5pPr marL="2240279" marR="0" indent="-411479" defTabSz="866986">
              <a:spcBef>
                <a:spcPts val="800"/>
              </a:spcBef>
              <a:buClrTx/>
              <a:defRPr sz="36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737" name="Slide Number"/>
          <p:cNvSpPr txBox="1"/>
          <p:nvPr>
            <p:ph type="sldNum" sz="quarter" idx="2"/>
          </p:nvPr>
        </p:nvSpPr>
        <p:spPr>
          <a:xfrm>
            <a:off x="9320107" y="7800933"/>
            <a:ext cx="3034454" cy="396749"/>
          </a:xfrm>
          <a:prstGeom prst="rect">
            <a:avLst/>
          </a:prstGeom>
        </p:spPr>
        <p:txBody>
          <a:bodyPr wrap="square" lIns="65023" tIns="65023" rIns="65023" bIns="65023"/>
          <a:lstStyle>
            <a:lvl1pPr algn="r" defTabSz="866986">
              <a:defRPr sz="18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744" name="Slide Number"/>
          <p:cNvSpPr txBox="1"/>
          <p:nvPr>
            <p:ph type="sldNum" sz="quarter" idx="2"/>
          </p:nvPr>
        </p:nvSpPr>
        <p:spPr>
          <a:xfrm>
            <a:off x="6343650" y="9372600"/>
            <a:ext cx="317500" cy="342900"/>
          </a:xfrm>
          <a:prstGeom prst="rect">
            <a:avLst/>
          </a:prstGeom>
        </p:spPr>
        <p:txBody>
          <a:bodyPr anchor="t"/>
          <a:lstStyle>
            <a:lvl1pPr defTabSz="457200">
              <a:defRPr>
                <a:solidFill>
                  <a:srgbClr val="000000"/>
                </a:solidFill>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type="tx" showMasterSp="0" showMasterPhAnim="1">
  <p:cSld name="7_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1" name="Title Text"/>
          <p:cNvSpPr txBox="1"/>
          <p:nvPr>
            <p:ph type="title"/>
          </p:nvPr>
        </p:nvSpPr>
        <p:spPr>
          <a:xfrm>
            <a:off x="650239" y="390598"/>
            <a:ext cx="11704322" cy="1625602"/>
          </a:xfrm>
          <a:prstGeom prst="rect">
            <a:avLst/>
          </a:prstGeom>
        </p:spPr>
        <p:txBody>
          <a:bodyPr lIns="65023" tIns="65023" rIns="65023" bIns="65023"/>
          <a:lstStyle>
            <a:lvl1pPr marR="0" indent="0" defTabSz="365732">
              <a:defRPr sz="3400">
                <a:solidFill>
                  <a:srgbClr val="0071AD"/>
                </a:solidFill>
                <a:uFillTx/>
                <a:latin typeface="Helvetica Light"/>
                <a:ea typeface="Helvetica Light"/>
                <a:cs typeface="Helvetica Light"/>
                <a:sym typeface="Helvetica Light"/>
              </a:defRPr>
            </a:lvl1pPr>
          </a:lstStyle>
          <a:p>
            <a:pPr/>
            <a:r>
              <a:t>Title Text</a:t>
            </a:r>
          </a:p>
        </p:txBody>
      </p:sp>
      <p:sp>
        <p:nvSpPr>
          <p:cNvPr id="752" name="Body Level One…"/>
          <p:cNvSpPr txBox="1"/>
          <p:nvPr>
            <p:ph type="body" sz="half" idx="1"/>
          </p:nvPr>
        </p:nvSpPr>
        <p:spPr>
          <a:xfrm>
            <a:off x="650239" y="2275842"/>
            <a:ext cx="5725567" cy="6436926"/>
          </a:xfrm>
          <a:prstGeom prst="rect">
            <a:avLst/>
          </a:prstGeom>
        </p:spPr>
        <p:txBody>
          <a:bodyPr lIns="65023" tIns="65023" rIns="65023" bIns="65023"/>
          <a:lstStyle>
            <a:lvl1pPr marL="257156" marR="0" indent="-257156" defTabSz="365732">
              <a:spcBef>
                <a:spcPts val="600"/>
              </a:spcBef>
              <a:buClrTx/>
              <a:defRPr sz="2400">
                <a:solidFill>
                  <a:srgbClr val="404040"/>
                </a:solidFill>
                <a:uFillTx/>
                <a:latin typeface="ApexNew-Book"/>
                <a:ea typeface="ApexNew-Book"/>
                <a:cs typeface="ApexNew-Book"/>
                <a:sym typeface="ApexNew-Book"/>
              </a:defRPr>
            </a:lvl1pPr>
            <a:lvl2pPr marL="514311" marR="0" indent="-257156" defTabSz="365732">
              <a:spcBef>
                <a:spcPts val="600"/>
              </a:spcBef>
              <a:buClrTx/>
              <a:defRPr sz="2400">
                <a:solidFill>
                  <a:srgbClr val="404040"/>
                </a:solidFill>
                <a:uFillTx/>
                <a:latin typeface="ApexNew-Book"/>
                <a:ea typeface="ApexNew-Book"/>
                <a:cs typeface="ApexNew-Book"/>
                <a:sym typeface="ApexNew-Book"/>
              </a:defRPr>
            </a:lvl2pPr>
            <a:lvl3pPr marL="751685" marR="0" indent="-237374" defTabSz="365732">
              <a:spcBef>
                <a:spcPts val="600"/>
              </a:spcBef>
              <a:buClrTx/>
              <a:defRPr sz="2400">
                <a:solidFill>
                  <a:srgbClr val="404040"/>
                </a:solidFill>
                <a:uFillTx/>
                <a:latin typeface="ApexNew-Book"/>
                <a:ea typeface="ApexNew-Book"/>
                <a:cs typeface="ApexNew-Book"/>
                <a:sym typeface="ApexNew-Book"/>
              </a:defRPr>
            </a:lvl3pPr>
            <a:lvl4pPr marL="1051999" marR="0" indent="-280533" defTabSz="365732">
              <a:spcBef>
                <a:spcPts val="600"/>
              </a:spcBef>
              <a:buClrTx/>
              <a:defRPr sz="2400">
                <a:solidFill>
                  <a:srgbClr val="404040"/>
                </a:solidFill>
                <a:uFillTx/>
                <a:latin typeface="ApexNew-Book"/>
                <a:ea typeface="ApexNew-Book"/>
                <a:cs typeface="ApexNew-Book"/>
                <a:sym typeface="ApexNew-Book"/>
              </a:defRPr>
            </a:lvl4pPr>
            <a:lvl5pPr marL="1309154" marR="0" indent="-280533" defTabSz="365732">
              <a:spcBef>
                <a:spcPts val="600"/>
              </a:spcBef>
              <a:buClrTx/>
              <a:defRPr sz="2400">
                <a:solidFill>
                  <a:srgbClr val="404040"/>
                </a:solidFill>
                <a:uFillTx/>
                <a:latin typeface="ApexNew-Book"/>
                <a:ea typeface="ApexNew-Book"/>
                <a:cs typeface="ApexNew-Book"/>
                <a:sym typeface="ApexNew-Book"/>
              </a:defRPr>
            </a:lvl5pPr>
          </a:lstStyle>
          <a:p>
            <a:pPr/>
            <a:r>
              <a:t>Body Level One</a:t>
            </a:r>
          </a:p>
          <a:p>
            <a:pPr lvl="1"/>
            <a:r>
              <a:t>Body Level Two</a:t>
            </a:r>
          </a:p>
          <a:p>
            <a:pPr lvl="2"/>
            <a:r>
              <a:t>Body Level Three</a:t>
            </a:r>
          </a:p>
          <a:p>
            <a:pPr lvl="3"/>
            <a:r>
              <a:t>Body Level Four</a:t>
            </a:r>
          </a:p>
          <a:p>
            <a:pPr lvl="4"/>
            <a:r>
              <a:t>Body Level Five</a:t>
            </a:r>
          </a:p>
        </p:txBody>
      </p:sp>
      <p:sp>
        <p:nvSpPr>
          <p:cNvPr id="753" name="Slide Number"/>
          <p:cNvSpPr txBox="1"/>
          <p:nvPr>
            <p:ph type="sldNum" sz="quarter" idx="2"/>
          </p:nvPr>
        </p:nvSpPr>
        <p:spPr>
          <a:xfrm>
            <a:off x="6285653" y="8779792"/>
            <a:ext cx="3034454" cy="520701"/>
          </a:xfrm>
          <a:prstGeom prst="rect">
            <a:avLst/>
          </a:prstGeom>
        </p:spPr>
        <p:txBody>
          <a:bodyPr lIns="65023" tIns="65023" rIns="65023" bIns="65023"/>
          <a:lstStyle>
            <a:lvl1pPr algn="r" defTabSz="365732">
              <a:defRPr sz="8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2_Custom Layout">
    <p:spTree>
      <p:nvGrpSpPr>
        <p:cNvPr id="1" name=""/>
        <p:cNvGrpSpPr/>
        <p:nvPr/>
      </p:nvGrpSpPr>
      <p:grpSpPr>
        <a:xfrm>
          <a:off x="0" y="0"/>
          <a:ext cx="0" cy="0"/>
          <a:chOff x="0" y="0"/>
          <a:chExt cx="0" cy="0"/>
        </a:xfrm>
      </p:grpSpPr>
      <p:sp>
        <p:nvSpPr>
          <p:cNvPr id="80" name="Title Text"/>
          <p:cNvSpPr txBox="1"/>
          <p:nvPr>
            <p:ph type="title"/>
          </p:nvPr>
        </p:nvSpPr>
        <p:spPr>
          <a:xfrm>
            <a:off x="650238" y="1317415"/>
            <a:ext cx="11704324" cy="1608666"/>
          </a:xfrm>
          <a:prstGeom prst="rect">
            <a:avLst/>
          </a:prstGeom>
        </p:spPr>
        <p:txBody>
          <a:bodyPr lIns="65022" tIns="65022" rIns="65022" bIns="65022"/>
          <a:lstStyle>
            <a:lvl1pPr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81" name="Body Level One…"/>
          <p:cNvSpPr txBox="1"/>
          <p:nvPr>
            <p:ph type="body" idx="1"/>
          </p:nvPr>
        </p:nvSpPr>
        <p:spPr>
          <a:xfrm>
            <a:off x="650238" y="2944141"/>
            <a:ext cx="11704324" cy="5608322"/>
          </a:xfrm>
          <a:prstGeom prst="rect">
            <a:avLst/>
          </a:prstGeom>
        </p:spPr>
        <p:txBody>
          <a:bodyPr lIns="65022" tIns="65022" rIns="65022" bIns="65022"/>
          <a:lstStyle>
            <a:lvl1pPr marL="390675" marR="0" indent="-390675" defTabSz="866986">
              <a:spcBef>
                <a:spcPts val="800"/>
              </a:spcBef>
              <a:buClrTx/>
              <a:defRPr sz="3800">
                <a:solidFill>
                  <a:srgbClr val="6C6C6C"/>
                </a:solidFill>
                <a:uFillTx/>
                <a:latin typeface="Helvetica Light"/>
                <a:ea typeface="Helvetica Light"/>
                <a:cs typeface="Helvetica Light"/>
                <a:sym typeface="Helvetica Light"/>
              </a:defRPr>
            </a:lvl1pPr>
            <a:lvl2pPr marL="1000125" marR="0" indent="-542925" defTabSz="866986">
              <a:spcBef>
                <a:spcPts val="800"/>
              </a:spcBef>
              <a:buClrTx/>
              <a:defRPr sz="3800">
                <a:solidFill>
                  <a:srgbClr val="6C6C6C"/>
                </a:solidFill>
                <a:uFillTx/>
                <a:latin typeface="Helvetica Light"/>
                <a:ea typeface="Helvetica Light"/>
                <a:cs typeface="Helvetica Light"/>
                <a:sym typeface="Helvetica Light"/>
              </a:defRPr>
            </a:lvl2pPr>
            <a:lvl3pPr marL="1351037" marR="0" indent="-436637" defTabSz="866986">
              <a:spcBef>
                <a:spcPts val="800"/>
              </a:spcBef>
              <a:buClrTx/>
              <a:defRPr sz="3800">
                <a:solidFill>
                  <a:srgbClr val="6C6C6C"/>
                </a:solidFill>
                <a:uFillTx/>
                <a:latin typeface="Helvetica Light"/>
                <a:ea typeface="Helvetica Light"/>
                <a:cs typeface="Helvetica Light"/>
                <a:sym typeface="Helvetica Light"/>
              </a:defRPr>
            </a:lvl3pPr>
            <a:lvl4pPr marL="1923141" marR="0" indent="-551542"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 Id="rId51" Type="http://schemas.openxmlformats.org/officeDocument/2006/relationships/slideLayout" Target="../slideLayouts/slideLayout49.xml"/><Relationship Id="rId52" Type="http://schemas.openxmlformats.org/officeDocument/2006/relationships/slideLayout" Target="../slideLayouts/slideLayout50.xml"/><Relationship Id="rId53" Type="http://schemas.openxmlformats.org/officeDocument/2006/relationships/slideLayout" Target="../slideLayouts/slideLayout51.xml"/><Relationship Id="rId54" Type="http://schemas.openxmlformats.org/officeDocument/2006/relationships/slideLayout" Target="../slideLayouts/slideLayout52.xml"/><Relationship Id="rId55" Type="http://schemas.openxmlformats.org/officeDocument/2006/relationships/slideLayout" Target="../slideLayouts/slideLayout53.xml"/><Relationship Id="rId56" Type="http://schemas.openxmlformats.org/officeDocument/2006/relationships/slideLayout" Target="../slideLayouts/slideLayout54.xml"/><Relationship Id="rId57" Type="http://schemas.openxmlformats.org/officeDocument/2006/relationships/slideLayout" Target="../slideLayouts/slideLayout55.xml"/><Relationship Id="rId58" Type="http://schemas.openxmlformats.org/officeDocument/2006/relationships/slideLayout" Target="../slideLayouts/slideLayout56.xml"/><Relationship Id="rId59" Type="http://schemas.openxmlformats.org/officeDocument/2006/relationships/slideLayout" Target="../slideLayouts/slideLayout57.xml"/><Relationship Id="rId60" Type="http://schemas.openxmlformats.org/officeDocument/2006/relationships/slideLayout" Target="../slideLayouts/slideLayout58.xml"/><Relationship Id="rId61" Type="http://schemas.openxmlformats.org/officeDocument/2006/relationships/slideLayout" Target="../slideLayouts/slideLayout59.xml"/><Relationship Id="rId62" Type="http://schemas.openxmlformats.org/officeDocument/2006/relationships/slideLayout" Target="../slideLayouts/slideLayout60.xml"/><Relationship Id="rId63" Type="http://schemas.openxmlformats.org/officeDocument/2006/relationships/slideLayout" Target="../slideLayouts/slideLayout61.xml"/><Relationship Id="rId64" Type="http://schemas.openxmlformats.org/officeDocument/2006/relationships/slideLayout" Target="../slideLayouts/slideLayout62.xml"/><Relationship Id="rId65" Type="http://schemas.openxmlformats.org/officeDocument/2006/relationships/slideLayout" Target="../slideLayouts/slideLayout63.xml"/><Relationship Id="rId66" Type="http://schemas.openxmlformats.org/officeDocument/2006/relationships/slideLayout" Target="../slideLayouts/slideLayout64.xml"/><Relationship Id="rId67" Type="http://schemas.openxmlformats.org/officeDocument/2006/relationships/slideLayout" Target="../slideLayouts/slideLayout65.xml"/><Relationship Id="rId68" Type="http://schemas.openxmlformats.org/officeDocument/2006/relationships/slideLayout" Target="../slideLayouts/slideLayout66.xml"/><Relationship Id="rId69" Type="http://schemas.openxmlformats.org/officeDocument/2006/relationships/slideLayout" Target="../slideLayouts/slideLayout67.xml"/><Relationship Id="rId70" Type="http://schemas.openxmlformats.org/officeDocument/2006/relationships/slideLayout" Target="../slideLayouts/slideLayout68.xml"/><Relationship Id="rId71" Type="http://schemas.openxmlformats.org/officeDocument/2006/relationships/slideLayout" Target="../slideLayouts/slideLayout69.xml"/><Relationship Id="rId72" Type="http://schemas.openxmlformats.org/officeDocument/2006/relationships/slideLayout" Target="../slideLayouts/slideLayout70.xml"/><Relationship Id="rId73" Type="http://schemas.openxmlformats.org/officeDocument/2006/relationships/slideLayout" Target="../slideLayouts/slideLayout71.xml"/><Relationship Id="rId74" Type="http://schemas.openxmlformats.org/officeDocument/2006/relationships/slideLayout" Target="../slideLayouts/slideLayout72.xml"/><Relationship Id="rId75" Type="http://schemas.openxmlformats.org/officeDocument/2006/relationships/slideLayout" Target="../slideLayouts/slideLayout73.xml"/><Relationship Id="rId76" Type="http://schemas.openxmlformats.org/officeDocument/2006/relationships/slideLayout" Target="../slideLayouts/slideLayout74.xml"/><Relationship Id="rId77" Type="http://schemas.openxmlformats.org/officeDocument/2006/relationships/slideLayout" Target="../slideLayouts/slideLayout75.xml"/><Relationship Id="rId78" Type="http://schemas.openxmlformats.org/officeDocument/2006/relationships/slideLayout" Target="../slideLayouts/slideLayout76.xml"/><Relationship Id="rId79" Type="http://schemas.openxmlformats.org/officeDocument/2006/relationships/slideLayout" Target="../slideLayouts/slideLayout77.xml"/><Relationship Id="rId80" Type="http://schemas.openxmlformats.org/officeDocument/2006/relationships/slideLayout" Target="../slideLayouts/slideLayout78.xml"/><Relationship Id="rId81" Type="http://schemas.openxmlformats.org/officeDocument/2006/relationships/slideLayout" Target="../slideLayouts/slideLayout79.xml"/><Relationship Id="rId82" Type="http://schemas.openxmlformats.org/officeDocument/2006/relationships/slideLayout" Target="../slideLayouts/slideLayout80.xml"/><Relationship Id="rId83" Type="http://schemas.openxmlformats.org/officeDocument/2006/relationships/slideLayout" Target="../slideLayouts/slideLayout81.xml"/><Relationship Id="rId84" Type="http://schemas.openxmlformats.org/officeDocument/2006/relationships/slideLayout" Target="../slideLayouts/slideLayout82.xml"/><Relationship Id="rId85" Type="http://schemas.openxmlformats.org/officeDocument/2006/relationships/slideLayout" Target="../slideLayouts/slideLayout83.xml"/><Relationship Id="rId86" Type="http://schemas.openxmlformats.org/officeDocument/2006/relationships/slideLayout" Target="../slideLayouts/slideLayout84.xml"/><Relationship Id="rId87"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image.jpg" descr="image.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3" name="Title Text"/>
          <p:cNvSpPr txBox="1"/>
          <p:nvPr>
            <p:ph type="title"/>
          </p:nvPr>
        </p:nvSpPr>
        <p:spPr>
          <a:xfrm>
            <a:off x="647700" y="130950"/>
            <a:ext cx="11709400" cy="21448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Body Level One…"/>
          <p:cNvSpPr txBox="1"/>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0651694" y="9136522"/>
            <a:ext cx="371278" cy="330201"/>
          </a:xfrm>
          <a:prstGeom prst="rect">
            <a:avLst/>
          </a:prstGeom>
          <a:ln w="12700">
            <a:miter lim="400000"/>
          </a:ln>
        </p:spPr>
        <p:txBody>
          <a:bodyPr wrap="none" lIns="50800" tIns="50800" rIns="50800" bIns="50800" anchor="ctr">
            <a:spAutoFit/>
          </a:bodyPr>
          <a:lstStyle>
            <a:lvl1pPr defTabSz="647700">
              <a:defRPr sz="1600">
                <a:solidFill>
                  <a:srgbClr val="9B9B9B"/>
                </a:solidFill>
                <a:uFill>
                  <a:solidFill>
                    <a:srgbClr val="9B9B9B"/>
                  </a:solidFill>
                </a:uFill>
                <a:latin typeface="Lucida Grande"/>
                <a:ea typeface="Lucida Grande"/>
                <a:cs typeface="Lucida Grande"/>
                <a:sym typeface="Lucida Grand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 id="2147483727" r:id="rId81"/>
    <p:sldLayoutId id="2147483728" r:id="rId82"/>
    <p:sldLayoutId id="2147483729" r:id="rId83"/>
    <p:sldLayoutId id="2147483730" r:id="rId84"/>
    <p:sldLayoutId id="2147483731" r:id="rId85"/>
    <p:sldLayoutId id="2147483732" r:id="rId86"/>
    <p:sldLayoutId id="2147483733" r:id="rId87"/>
  </p:sldLayoutIdLst>
  <p:transition xmlns:p14="http://schemas.microsoft.com/office/powerpoint/2010/main" spd="med" advClick="1"/>
  <p:txStyles>
    <p:titleStyle>
      <a:lvl1pPr marL="0" marR="57798" indent="57798" algn="ctr" defTabSz="6477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1pPr>
      <a:lvl2pPr marL="0" marR="57798" indent="0" algn="ctr" defTabSz="6477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2pPr>
      <a:lvl3pPr marL="0" marR="57798" indent="0" algn="ctr" defTabSz="6477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3pPr>
      <a:lvl4pPr marL="0" marR="57798" indent="0" algn="ctr" defTabSz="6477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4pPr>
      <a:lvl5pPr marL="0" marR="57798" indent="0" algn="ctr" defTabSz="6477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5pPr>
      <a:lvl6pPr marL="0" marR="57798" indent="0" algn="ctr" defTabSz="6477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6pPr>
      <a:lvl7pPr marL="0" marR="57798" indent="0" algn="ctr" defTabSz="6477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7pPr>
      <a:lvl8pPr marL="0" marR="57798" indent="0" algn="ctr" defTabSz="6477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8pPr>
      <a:lvl9pPr marL="0" marR="57798" indent="0" algn="ctr" defTabSz="6477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9pPr>
    </p:titleStyle>
    <p:bodyStyle>
      <a:lvl1pPr marL="383540" marR="57798" indent="-342900" algn="l" defTabSz="647700" rtl="0" latinLnBrk="0">
        <a:lnSpc>
          <a:spcPct val="100000"/>
        </a:lnSpc>
        <a:spcBef>
          <a:spcPts val="10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1pPr>
      <a:lvl2pPr marL="828708" marR="57798" indent="-330868" algn="l" defTabSz="647700" rtl="0" latinLnBrk="0">
        <a:lnSpc>
          <a:spcPct val="100000"/>
        </a:lnSpc>
        <a:spcBef>
          <a:spcPts val="10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2pPr>
      <a:lvl3pPr marL="1250874" marR="57798" indent="-295835" algn="l" defTabSz="647700" rtl="0" latinLnBrk="0">
        <a:lnSpc>
          <a:spcPct val="100000"/>
        </a:lnSpc>
        <a:spcBef>
          <a:spcPts val="10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3pPr>
      <a:lvl4pPr marL="1771467" marR="57798" indent="-359228" algn="l" defTabSz="647700" rtl="0" latinLnBrk="0">
        <a:lnSpc>
          <a:spcPct val="100000"/>
        </a:lnSpc>
        <a:spcBef>
          <a:spcPts val="10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4pPr>
      <a:lvl5pPr marL="2228667" marR="57798" indent="-359228" algn="l" defTabSz="647700" rtl="0" latinLnBrk="0">
        <a:lnSpc>
          <a:spcPct val="100000"/>
        </a:lnSpc>
        <a:spcBef>
          <a:spcPts val="10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5pPr>
      <a:lvl6pPr marL="2679700" marR="57798" indent="-698500" algn="l" defTabSz="647700" rtl="0" latinLnBrk="0">
        <a:lnSpc>
          <a:spcPct val="100000"/>
        </a:lnSpc>
        <a:spcBef>
          <a:spcPts val="1000"/>
        </a:spcBef>
        <a:spcAft>
          <a:spcPts val="0"/>
        </a:spcAft>
        <a:buClr>
          <a:srgbClr val="000000"/>
        </a:buClr>
        <a:buSzPct val="171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6pPr>
      <a:lvl7pPr marL="3022600" marR="57798" indent="-698500" algn="l" defTabSz="647700" rtl="0" latinLnBrk="0">
        <a:lnSpc>
          <a:spcPct val="100000"/>
        </a:lnSpc>
        <a:spcBef>
          <a:spcPts val="1000"/>
        </a:spcBef>
        <a:spcAft>
          <a:spcPts val="0"/>
        </a:spcAft>
        <a:buClr>
          <a:srgbClr val="000000"/>
        </a:buClr>
        <a:buSzPct val="171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7pPr>
      <a:lvl8pPr marL="3365500" marR="57798" indent="-698500" algn="l" defTabSz="647700" rtl="0" latinLnBrk="0">
        <a:lnSpc>
          <a:spcPct val="100000"/>
        </a:lnSpc>
        <a:spcBef>
          <a:spcPts val="1000"/>
        </a:spcBef>
        <a:spcAft>
          <a:spcPts val="0"/>
        </a:spcAft>
        <a:buClr>
          <a:srgbClr val="000000"/>
        </a:buClr>
        <a:buSzPct val="171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8pPr>
      <a:lvl9pPr marL="3708400" marR="57798" indent="-698500" algn="l" defTabSz="647700" rtl="0" latinLnBrk="0">
        <a:lnSpc>
          <a:spcPct val="100000"/>
        </a:lnSpc>
        <a:spcBef>
          <a:spcPts val="1000"/>
        </a:spcBef>
        <a:spcAft>
          <a:spcPts val="0"/>
        </a:spcAft>
        <a:buClr>
          <a:srgbClr val="000000"/>
        </a:buClr>
        <a:buSzPct val="171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9pPr>
    </p:bodyStyle>
    <p:otherStyle>
      <a:lvl1pPr marL="0" marR="0" indent="0" algn="ctr" defTabSz="6477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1pPr>
      <a:lvl2pPr marL="0" marR="0" indent="0" algn="ctr" defTabSz="6477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2pPr>
      <a:lvl3pPr marL="0" marR="0" indent="0" algn="ctr" defTabSz="6477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3pPr>
      <a:lvl4pPr marL="0" marR="0" indent="0" algn="ctr" defTabSz="6477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4pPr>
      <a:lvl5pPr marL="0" marR="0" indent="0" algn="ctr" defTabSz="6477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5pPr>
      <a:lvl6pPr marL="0" marR="0" indent="0" algn="ctr" defTabSz="6477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6pPr>
      <a:lvl7pPr marL="0" marR="0" indent="0" algn="ctr" defTabSz="6477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7pPr>
      <a:lvl8pPr marL="0" marR="0" indent="0" algn="ctr" defTabSz="6477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8pPr>
      <a:lvl9pPr marL="0" marR="0" indent="0" algn="ctr" defTabSz="6477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0.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4.xml"/><Relationship Id="rId3" Type="http://schemas.openxmlformats.org/officeDocument/2006/relationships/image" Target="../media/image26.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7.jpeg"/><Relationship Id="rId3" Type="http://schemas.openxmlformats.org/officeDocument/2006/relationships/image" Target="../media/image35.png"/><Relationship Id="rId4" Type="http://schemas.openxmlformats.org/officeDocument/2006/relationships/image" Target="../media/image3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30.jpe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chart" Target="../charts/chart1.xml"/><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4.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27.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tif"/><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2.tif"/><Relationship Id="rId7" Type="http://schemas.openxmlformats.org/officeDocument/2006/relationships/image" Target="../media/image3.tif"/><Relationship Id="rId8" Type="http://schemas.openxmlformats.org/officeDocument/2006/relationships/image" Target="../media/image5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1.jpeg"/><Relationship Id="rId4" Type="http://schemas.openxmlformats.org/officeDocument/2006/relationships/image" Target="../media/image55.pn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eg"/><Relationship Id="rId10" Type="http://schemas.openxmlformats.org/officeDocument/2006/relationships/image" Target="../media/image37.jpeg"/><Relationship Id="rId11" Type="http://schemas.openxmlformats.org/officeDocument/2006/relationships/image" Target="../media/image56.png"/><Relationship Id="rId12" Type="http://schemas.openxmlformats.org/officeDocument/2006/relationships/image" Target="../media/image38.jpeg"/><Relationship Id="rId13" Type="http://schemas.openxmlformats.org/officeDocument/2006/relationships/image" Target="../media/image39.jpeg"/><Relationship Id="rId14" Type="http://schemas.openxmlformats.org/officeDocument/2006/relationships/image" Target="../media/image40.jpeg"/><Relationship Id="rId15" Type="http://schemas.openxmlformats.org/officeDocument/2006/relationships/image" Target="../media/image5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9.xml"/><Relationship Id="rId3" Type="http://schemas.openxmlformats.org/officeDocument/2006/relationships/image" Target="../media/image58.png"/><Relationship Id="rId4" Type="http://schemas.openxmlformats.org/officeDocument/2006/relationships/image" Target="../media/image41.jpeg"/><Relationship Id="rId5" Type="http://schemas.openxmlformats.org/officeDocument/2006/relationships/image" Target="../media/image59.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6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1.xml"/><Relationship Id="rId3" Type="http://schemas.openxmlformats.org/officeDocument/2006/relationships/image" Target="../media/image44.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2.xml"/><Relationship Id="rId3" Type="http://schemas.openxmlformats.org/officeDocument/2006/relationships/image" Target="../media/image60.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3.xml"/><Relationship Id="rId3" Type="http://schemas.openxmlformats.org/officeDocument/2006/relationships/image" Target="../media/image45.jpeg"/><Relationship Id="rId4" Type="http://schemas.openxmlformats.org/officeDocument/2006/relationships/image" Target="../media/image64.png"/><Relationship Id="rId5" Type="http://schemas.openxmlformats.org/officeDocument/2006/relationships/image" Target="../media/image6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4.xm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 Id="rId11" Type="http://schemas.openxmlformats.org/officeDocument/2006/relationships/image" Target="../media/image74.png"/><Relationship Id="rId12" Type="http://schemas.openxmlformats.org/officeDocument/2006/relationships/image" Target="../media/image75.png"/><Relationship Id="rId13" Type="http://schemas.openxmlformats.org/officeDocument/2006/relationships/image" Target="../media/image7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6.jpeg"/><Relationship Id="rId6" Type="http://schemas.openxmlformats.org/officeDocument/2006/relationships/image" Target="../media/image17.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5.xml"/><Relationship Id="rId3" Type="http://schemas.openxmlformats.org/officeDocument/2006/relationships/image" Target="../media/image46.jpeg"/><Relationship Id="rId4" Type="http://schemas.openxmlformats.org/officeDocument/2006/relationships/image" Target="../media/image7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7.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7.xml"/><Relationship Id="rId3" Type="http://schemas.openxmlformats.org/officeDocument/2006/relationships/image" Target="../media/image48.jpeg"/><Relationship Id="rId4" Type="http://schemas.openxmlformats.org/officeDocument/2006/relationships/image" Target="../media/image78.png"/><Relationship Id="rId5" Type="http://schemas.openxmlformats.org/officeDocument/2006/relationships/image" Target="../media/image32.png"/><Relationship Id="rId6" Type="http://schemas.openxmlformats.org/officeDocument/2006/relationships/image" Target="../media/image3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8.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9.xml"/><Relationship Id="rId3" Type="http://schemas.openxmlformats.org/officeDocument/2006/relationships/image" Target="../media/image49.jpeg"/><Relationship Id="rId4" Type="http://schemas.openxmlformats.org/officeDocument/2006/relationships/image" Target="../media/image82.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0.xml"/><Relationship Id="rId3" Type="http://schemas.openxmlformats.org/officeDocument/2006/relationships/image" Target="../media/image8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1.xml"/><Relationship Id="rId3" Type="http://schemas.openxmlformats.org/officeDocument/2006/relationships/image" Target="../media/image84.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2.xml"/><Relationship Id="rId3" Type="http://schemas.openxmlformats.org/officeDocument/2006/relationships/image" Target="../media/image85.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3.xml"/><Relationship Id="rId3" Type="http://schemas.openxmlformats.org/officeDocument/2006/relationships/image" Target="../media/image50.jpeg"/><Relationship Id="rId4" Type="http://schemas.openxmlformats.org/officeDocument/2006/relationships/image" Target="../media/image82.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4.xml"/><Relationship Id="rId3" Type="http://schemas.openxmlformats.org/officeDocument/2006/relationships/image" Target="../media/image51.jpeg"/><Relationship Id="rId4" Type="http://schemas.openxmlformats.org/officeDocument/2006/relationships/image" Target="../media/image86.png"/><Relationship Id="rId5" Type="http://schemas.openxmlformats.org/officeDocument/2006/relationships/image" Target="../media/image52.jpeg"/><Relationship Id="rId6" Type="http://schemas.openxmlformats.org/officeDocument/2006/relationships/image" Target="../media/image87.png"/><Relationship Id="rId7" Type="http://schemas.openxmlformats.org/officeDocument/2006/relationships/image" Target="../media/image8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5.xml"/><Relationship Id="rId3" Type="http://schemas.openxmlformats.org/officeDocument/2006/relationships/image" Target="../media/image53.jpeg"/><Relationship Id="rId4" Type="http://schemas.openxmlformats.org/officeDocument/2006/relationships/image" Target="../media/image89.png"/><Relationship Id="rId5" Type="http://schemas.openxmlformats.org/officeDocument/2006/relationships/image" Target="../media/image82.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6.xml"/><Relationship Id="rId3" Type="http://schemas.openxmlformats.org/officeDocument/2006/relationships/image" Target="../media/image54.jpe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82.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7.xml"/><Relationship Id="rId3" Type="http://schemas.openxmlformats.org/officeDocument/2006/relationships/image" Target="../media/image1.jpe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77.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97.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98.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5.jpeg"/><Relationship Id="rId3" Type="http://schemas.openxmlformats.org/officeDocument/2006/relationships/image" Target="../media/image99.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0.xml"/><Relationship Id="rId3" Type="http://schemas.openxmlformats.org/officeDocument/2006/relationships/image" Target="../media/image56.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xml"/><Relationship Id="rId3" Type="http://schemas.openxmlformats.org/officeDocument/2006/relationships/image" Target="../media/image57.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2.xml"/><Relationship Id="rId3" Type="http://schemas.openxmlformats.org/officeDocument/2006/relationships/image" Target="../media/image100.png"/><Relationship Id="rId4" Type="http://schemas.openxmlformats.org/officeDocument/2006/relationships/image" Target="../media/image58.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9.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8.jpeg"/><Relationship Id="rId5" Type="http://schemas.openxmlformats.org/officeDocument/2006/relationships/image" Target="../media/image19.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4.xml"/><Relationship Id="rId3" Type="http://schemas.openxmlformats.org/officeDocument/2006/relationships/image" Target="../media/image60.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5.xml"/><Relationship Id="rId3" Type="http://schemas.openxmlformats.org/officeDocument/2006/relationships/image" Target="../media/image61.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6.xml"/><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101.png"/><Relationship Id="rId7" Type="http://schemas.openxmlformats.org/officeDocument/2006/relationships/image" Target="../media/image78.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6.jpeg"/><Relationship Id="rId6" Type="http://schemas.openxmlformats.org/officeDocument/2006/relationships/image" Target="../media/image17.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102.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5.jpeg"/><Relationship Id="rId3" Type="http://schemas.openxmlformats.org/officeDocument/2006/relationships/chart" Target="../charts/chart2.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4.tif"/><Relationship Id="rId3" Type="http://schemas.openxmlformats.org/officeDocument/2006/relationships/image" Target="../media/image66.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67.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1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68.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8.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9.xml"/><Relationship Id="rId3" Type="http://schemas.openxmlformats.org/officeDocument/2006/relationships/image" Target="../media/image111.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5.jpeg"/><Relationship Id="rId3" Type="http://schemas.openxmlformats.org/officeDocument/2006/relationships/image" Target="../media/image99.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112.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113.png"/><Relationship Id="rId4" Type="http://schemas.openxmlformats.org/officeDocument/2006/relationships/hyperlink" Target="http://ATeamSupport.com" TargetMode="Externa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1.jpeg"/><Relationship Id="rId4" Type="http://schemas.openxmlformats.org/officeDocument/2006/relationships/image" Target="../media/image11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xml"/><Relationship Id="rId3"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0" name="Jednej Firma…"/>
          <p:cNvSpPr txBox="1"/>
          <p:nvPr>
            <p:ph type="title"/>
          </p:nvPr>
        </p:nvSpPr>
        <p:spPr>
          <a:xfrm>
            <a:off x="650239" y="304700"/>
            <a:ext cx="11704322" cy="8544779"/>
          </a:xfrm>
          <a:prstGeom prst="rect">
            <a:avLst/>
          </a:prstGeom>
        </p:spPr>
        <p:txBody>
          <a:bodyPr/>
          <a:lstStyle/>
          <a:p>
            <a:pPr marR="115597" indent="6350">
              <a:lnSpc>
                <a:spcPct val="110000"/>
              </a:lnSpc>
              <a:defRPr spc="670" sz="6700"/>
            </a:pPr>
            <a:r>
              <a:rPr b="1">
                <a:solidFill>
                  <a:srgbClr val="002F73"/>
                </a:solidFill>
                <a:uFill>
                  <a:solidFill>
                    <a:srgbClr val="002F73"/>
                  </a:solidFill>
                </a:uFill>
                <a:latin typeface="Lucida Grande"/>
                <a:ea typeface="Lucida Grande"/>
                <a:cs typeface="Lucida Grande"/>
                <a:sym typeface="Lucida Grande"/>
              </a:rPr>
              <a:t>Jednej Firma </a:t>
            </a:r>
            <a:endParaRPr b="1">
              <a:solidFill>
                <a:srgbClr val="002F73"/>
              </a:solidFill>
              <a:uFill>
                <a:solidFill>
                  <a:srgbClr val="002F73"/>
                </a:solidFill>
              </a:uFill>
              <a:latin typeface="Lucida Grande"/>
              <a:ea typeface="Lucida Grande"/>
              <a:cs typeface="Lucida Grande"/>
              <a:sym typeface="Lucida Grande"/>
            </a:endParaRPr>
          </a:p>
          <a:p>
            <a:pPr marR="115597" indent="6350">
              <a:lnSpc>
                <a:spcPct val="110000"/>
              </a:lnSpc>
              <a:defRPr spc="670" sz="6700"/>
            </a:pPr>
            <a:r>
              <a:rPr b="1">
                <a:solidFill>
                  <a:srgbClr val="002F73"/>
                </a:solidFill>
                <a:uFill>
                  <a:solidFill>
                    <a:srgbClr val="002F73"/>
                  </a:solidFill>
                </a:uFill>
                <a:latin typeface="Lucida Grande"/>
                <a:ea typeface="Lucida Grande"/>
                <a:cs typeface="Lucida Grande"/>
                <a:sym typeface="Lucida Grande"/>
              </a:rPr>
              <a:t>na swiecie </a:t>
            </a:r>
            <a:br>
              <a:rPr b="1">
                <a:solidFill>
                  <a:srgbClr val="002F73"/>
                </a:solidFill>
                <a:uFill>
                  <a:solidFill>
                    <a:srgbClr val="002F73"/>
                  </a:solidFill>
                </a:uFill>
                <a:latin typeface="Lucida Grande"/>
                <a:ea typeface="Lucida Grande"/>
                <a:cs typeface="Lucida Grande"/>
                <a:sym typeface="Lucida Grande"/>
              </a:rPr>
            </a:br>
            <a:r>
              <a:rPr b="1">
                <a:solidFill>
                  <a:srgbClr val="002F73"/>
                </a:solidFill>
                <a:uFill>
                  <a:solidFill>
                    <a:srgbClr val="002F73"/>
                  </a:solidFill>
                </a:uFill>
                <a:latin typeface="Lucida Grande"/>
                <a:ea typeface="Lucida Grande"/>
                <a:cs typeface="Lucida Grande"/>
                <a:sym typeface="Lucida Grande"/>
              </a:rPr>
              <a:t>udalo sie odtworzyc</a:t>
            </a:r>
            <a:endParaRPr b="1">
              <a:solidFill>
                <a:srgbClr val="002F73"/>
              </a:solidFill>
              <a:uFill>
                <a:solidFill>
                  <a:srgbClr val="002F73"/>
                </a:solidFill>
              </a:uFill>
              <a:latin typeface="Lucida Grande"/>
              <a:ea typeface="Lucida Grande"/>
              <a:cs typeface="Lucida Grande"/>
              <a:sym typeface="Lucida Grande"/>
            </a:endParaRPr>
          </a:p>
          <a:p>
            <a:pPr marR="115597" indent="6350">
              <a:lnSpc>
                <a:spcPct val="110000"/>
              </a:lnSpc>
              <a:defRPr spc="670" sz="6700"/>
            </a:pPr>
            <a:r>
              <a:rPr b="1">
                <a:solidFill>
                  <a:srgbClr val="002F73"/>
                </a:solidFill>
                <a:uFill>
                  <a:solidFill>
                    <a:srgbClr val="002F73"/>
                  </a:solidFill>
                </a:uFill>
                <a:latin typeface="Lucida Grande"/>
                <a:ea typeface="Lucida Grande"/>
                <a:cs typeface="Lucida Grande"/>
                <a:sym typeface="Lucida Grande"/>
              </a:rPr>
              <a:t>Molekuly Sygnalizujace Redox</a:t>
            </a:r>
          </a:p>
        </p:txBody>
      </p:sp>
      <p:pic>
        <p:nvPicPr>
          <p:cNvPr id="861" name="droppedImage.pdf" descr="droppedImage.pdf"/>
          <p:cNvPicPr>
            <a:picLocks noChangeAspect="1"/>
          </p:cNvPicPr>
          <p:nvPr/>
        </p:nvPicPr>
        <p:blipFill>
          <a:blip r:embed="rId3">
            <a:extLst/>
          </a:blip>
          <a:stretch>
            <a:fillRect/>
          </a:stretch>
        </p:blipFill>
        <p:spPr>
          <a:xfrm>
            <a:off x="25303633" y="1896058"/>
            <a:ext cx="3697879" cy="815803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861"/>
                                        </p:tgtEl>
                                        <p:attrNameLst>
                                          <p:attrName>style.visibility</p:attrName>
                                        </p:attrNameLst>
                                      </p:cBhvr>
                                      <p:to>
                                        <p:strVal val="visible"/>
                                      </p:to>
                                    </p:set>
                                    <p:anim calcmode="lin" valueType="num">
                                      <p:cBhvr>
                                        <p:cTn id="7" dur="1000" fill="hold"/>
                                        <p:tgtEl>
                                          <p:spTgt spid="861"/>
                                        </p:tgtEl>
                                        <p:attrNameLst>
                                          <p:attrName>ppt_w</p:attrName>
                                        </p:attrNameLst>
                                      </p:cBhvr>
                                      <p:tavLst>
                                        <p:tav tm="0">
                                          <p:val>
                                            <p:fltVal val="0"/>
                                          </p:val>
                                        </p:tav>
                                        <p:tav tm="100000">
                                          <p:val>
                                            <p:strVal val="#ppt_w"/>
                                          </p:val>
                                        </p:tav>
                                      </p:tavLst>
                                    </p:anim>
                                    <p:anim calcmode="lin" valueType="num">
                                      <p:cBhvr>
                                        <p:cTn id="8" dur="1000" fill="hold"/>
                                        <p:tgtEl>
                                          <p:spTgt spid="8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1"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advClick="1" p14:dur="1000">
        <p:circl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68" name="Obraz 1" descr="Obraz 1"/>
          <p:cNvPicPr>
            <a:picLocks noChangeAspect="1"/>
          </p:cNvPicPr>
          <p:nvPr/>
        </p:nvPicPr>
        <p:blipFill>
          <a:blip r:embed="rId3">
            <a:extLst/>
          </a:blip>
          <a:stretch>
            <a:fillRect/>
          </a:stretch>
        </p:blipFill>
        <p:spPr>
          <a:xfrm>
            <a:off x="6068908" y="6058747"/>
            <a:ext cx="1413370" cy="844410"/>
          </a:xfrm>
          <a:prstGeom prst="rect">
            <a:avLst/>
          </a:prstGeom>
          <a:ln w="12700">
            <a:miter lim="400000"/>
          </a:ln>
        </p:spPr>
      </p:pic>
      <p:pic>
        <p:nvPicPr>
          <p:cNvPr id="869" name="Obraz 2" descr="Obraz 2"/>
          <p:cNvPicPr>
            <a:picLocks noChangeAspect="1"/>
          </p:cNvPicPr>
          <p:nvPr/>
        </p:nvPicPr>
        <p:blipFill>
          <a:blip r:embed="rId3">
            <a:extLst/>
          </a:blip>
          <a:stretch>
            <a:fillRect/>
          </a:stretch>
        </p:blipFill>
        <p:spPr>
          <a:xfrm>
            <a:off x="4906153" y="6033912"/>
            <a:ext cx="1413370" cy="844410"/>
          </a:xfrm>
          <a:prstGeom prst="rect">
            <a:avLst/>
          </a:prstGeom>
          <a:ln w="12700">
            <a:miter lim="400000"/>
          </a:ln>
        </p:spPr>
      </p:pic>
      <p:pic>
        <p:nvPicPr>
          <p:cNvPr id="870" name="Obraz 3" descr="Obraz 3"/>
          <p:cNvPicPr>
            <a:picLocks noChangeAspect="1"/>
          </p:cNvPicPr>
          <p:nvPr/>
        </p:nvPicPr>
        <p:blipFill>
          <a:blip r:embed="rId3">
            <a:extLst/>
          </a:blip>
          <a:stretch>
            <a:fillRect/>
          </a:stretch>
        </p:blipFill>
        <p:spPr>
          <a:xfrm>
            <a:off x="4016588" y="6517077"/>
            <a:ext cx="1413370" cy="844410"/>
          </a:xfrm>
          <a:prstGeom prst="rect">
            <a:avLst/>
          </a:prstGeom>
          <a:ln w="12700">
            <a:miter lim="400000"/>
          </a:ln>
        </p:spPr>
      </p:pic>
      <p:pic>
        <p:nvPicPr>
          <p:cNvPr id="871" name="Obraz 4" descr="Obraz 4"/>
          <p:cNvPicPr>
            <a:picLocks noChangeAspect="1"/>
          </p:cNvPicPr>
          <p:nvPr/>
        </p:nvPicPr>
        <p:blipFill>
          <a:blip r:embed="rId3">
            <a:extLst/>
          </a:blip>
          <a:stretch>
            <a:fillRect/>
          </a:stretch>
        </p:blipFill>
        <p:spPr>
          <a:xfrm>
            <a:off x="6597228" y="6517077"/>
            <a:ext cx="1413370" cy="844410"/>
          </a:xfrm>
          <a:prstGeom prst="rect">
            <a:avLst/>
          </a:prstGeom>
          <a:ln w="12700">
            <a:miter lim="400000"/>
          </a:ln>
        </p:spPr>
      </p:pic>
      <p:sp>
        <p:nvSpPr>
          <p:cNvPr id="872" name="Dowolny kształt: kształt 5"/>
          <p:cNvSpPr txBox="1"/>
          <p:nvPr/>
        </p:nvSpPr>
        <p:spPr>
          <a:xfrm>
            <a:off x="1151466" y="1419015"/>
            <a:ext cx="10674774" cy="1042401"/>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6200">
                <a:solidFill>
                  <a:srgbClr val="0070C0"/>
                </a:solidFill>
                <a:latin typeface="Gill Sans MT"/>
                <a:ea typeface="Gill Sans MT"/>
                <a:cs typeface="Gill Sans MT"/>
                <a:sym typeface="Gill Sans MT"/>
              </a:defRPr>
            </a:lvl1pPr>
          </a:lstStyle>
          <a:p>
            <a:pPr/>
            <a:r>
              <a:t>Asea - jak to się zaczęło?</a:t>
            </a:r>
          </a:p>
        </p:txBody>
      </p:sp>
      <p:pic>
        <p:nvPicPr>
          <p:cNvPr id="873" name="Obraz 6" descr="Obraz 6"/>
          <p:cNvPicPr>
            <a:picLocks noChangeAspect="1"/>
          </p:cNvPicPr>
          <p:nvPr/>
        </p:nvPicPr>
        <p:blipFill>
          <a:blip r:embed="rId4">
            <a:extLst/>
          </a:blip>
          <a:stretch>
            <a:fillRect/>
          </a:stretch>
        </p:blipFill>
        <p:spPr>
          <a:xfrm>
            <a:off x="4253653" y="2518552"/>
            <a:ext cx="3187983" cy="2117796"/>
          </a:xfrm>
          <a:prstGeom prst="rect">
            <a:avLst/>
          </a:prstGeom>
          <a:ln w="12700">
            <a:miter lim="400000"/>
          </a:ln>
        </p:spPr>
      </p:pic>
      <p:pic>
        <p:nvPicPr>
          <p:cNvPr id="874" name="Obraz 7" descr="Obraz 7"/>
          <p:cNvPicPr>
            <a:picLocks noChangeAspect="1"/>
          </p:cNvPicPr>
          <p:nvPr/>
        </p:nvPicPr>
        <p:blipFill>
          <a:blip r:embed="rId5">
            <a:extLst/>
          </a:blip>
          <a:stretch>
            <a:fillRect/>
          </a:stretch>
        </p:blipFill>
        <p:spPr>
          <a:xfrm>
            <a:off x="4696179" y="3936436"/>
            <a:ext cx="1018259" cy="1018259"/>
          </a:xfrm>
          <a:prstGeom prst="rect">
            <a:avLst/>
          </a:prstGeom>
          <a:ln w="12700">
            <a:miter lim="400000"/>
          </a:ln>
        </p:spPr>
      </p:pic>
      <p:pic>
        <p:nvPicPr>
          <p:cNvPr id="875" name="Obraz 8" descr="Obraz 8"/>
          <p:cNvPicPr>
            <a:picLocks noChangeAspect="1"/>
          </p:cNvPicPr>
          <p:nvPr/>
        </p:nvPicPr>
        <p:blipFill>
          <a:blip r:embed="rId6">
            <a:extLst/>
          </a:blip>
          <a:stretch>
            <a:fillRect/>
          </a:stretch>
        </p:blipFill>
        <p:spPr>
          <a:xfrm>
            <a:off x="5332872" y="3936436"/>
            <a:ext cx="1027291" cy="1027291"/>
          </a:xfrm>
          <a:prstGeom prst="rect">
            <a:avLst/>
          </a:prstGeom>
          <a:ln w="12700">
            <a:miter lim="400000"/>
          </a:ln>
        </p:spPr>
      </p:pic>
      <p:pic>
        <p:nvPicPr>
          <p:cNvPr id="876" name="Obraz 9" descr="Obraz 9"/>
          <p:cNvPicPr>
            <a:picLocks noChangeAspect="1"/>
          </p:cNvPicPr>
          <p:nvPr/>
        </p:nvPicPr>
        <p:blipFill>
          <a:blip r:embed="rId6">
            <a:extLst/>
          </a:blip>
          <a:stretch>
            <a:fillRect/>
          </a:stretch>
        </p:blipFill>
        <p:spPr>
          <a:xfrm>
            <a:off x="6001175" y="3925146"/>
            <a:ext cx="1027290" cy="1027290"/>
          </a:xfrm>
          <a:prstGeom prst="rect">
            <a:avLst/>
          </a:prstGeom>
          <a:ln w="12700">
            <a:miter lim="400000"/>
          </a:ln>
        </p:spPr>
      </p:pic>
      <p:sp>
        <p:nvSpPr>
          <p:cNvPr id="877" name="Dowolny kształt: kształt 10"/>
          <p:cNvSpPr txBox="1"/>
          <p:nvPr/>
        </p:nvSpPr>
        <p:spPr>
          <a:xfrm>
            <a:off x="5389316" y="5078870"/>
            <a:ext cx="1469813" cy="953501"/>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i="1" sz="5600">
                <a:solidFill>
                  <a:srgbClr val="0070C0"/>
                </a:solidFill>
                <a:latin typeface="Gill Sans MT"/>
                <a:ea typeface="Gill Sans MT"/>
                <a:cs typeface="Gill Sans MT"/>
                <a:sym typeface="Gill Sans MT"/>
              </a:defRPr>
            </a:lvl1pPr>
          </a:lstStyle>
          <a:p>
            <a:pPr/>
            <a:r>
              <a:t>lub</a:t>
            </a:r>
          </a:p>
        </p:txBody>
      </p:sp>
      <p:pic>
        <p:nvPicPr>
          <p:cNvPr id="878" name="Obraz 11" descr="Obraz 11"/>
          <p:cNvPicPr>
            <a:picLocks noChangeAspect="1"/>
          </p:cNvPicPr>
          <p:nvPr/>
        </p:nvPicPr>
        <p:blipFill>
          <a:blip r:embed="rId7">
            <a:extLst/>
          </a:blip>
          <a:stretch>
            <a:fillRect/>
          </a:stretch>
        </p:blipFill>
        <p:spPr>
          <a:xfrm>
            <a:off x="4497494" y="6571262"/>
            <a:ext cx="2885441" cy="1724943"/>
          </a:xfrm>
          <a:prstGeom prst="rect">
            <a:avLst/>
          </a:prstGeom>
          <a:ln w="12700">
            <a:miter lim="400000"/>
          </a:ln>
        </p:spPr>
      </p:pic>
      <p:pic>
        <p:nvPicPr>
          <p:cNvPr id="879" name="Obraz 12" descr="Obraz 12"/>
          <p:cNvPicPr>
            <a:picLocks noChangeAspect="1"/>
          </p:cNvPicPr>
          <p:nvPr/>
        </p:nvPicPr>
        <p:blipFill>
          <a:blip r:embed="rId8">
            <a:extLst/>
          </a:blip>
          <a:stretch>
            <a:fillRect/>
          </a:stretch>
        </p:blipFill>
        <p:spPr>
          <a:xfrm>
            <a:off x="9663290" y="2498232"/>
            <a:ext cx="2147148" cy="2702561"/>
          </a:xfrm>
          <a:prstGeom prst="rect">
            <a:avLst/>
          </a:prstGeom>
          <a:ln w="12700">
            <a:miter lim="400000"/>
          </a:ln>
        </p:spPr>
      </p:pic>
      <p:sp>
        <p:nvSpPr>
          <p:cNvPr id="880" name="Dowolny kształt: kształt 14"/>
          <p:cNvSpPr txBox="1"/>
          <p:nvPr/>
        </p:nvSpPr>
        <p:spPr>
          <a:xfrm>
            <a:off x="8209280" y="5166926"/>
            <a:ext cx="4795521" cy="3255760"/>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p>
            <a:pPr marL="300031" indent="-295351" algn="l" defTabSz="1300480">
              <a:tabLst>
                <a:tab pos="279400" algn="l"/>
                <a:tab pos="927100" algn="l"/>
                <a:tab pos="1562100" algn="l"/>
                <a:tab pos="2209800" algn="l"/>
                <a:tab pos="2844800" algn="l"/>
                <a:tab pos="3479800" algn="l"/>
                <a:tab pos="4127500" algn="l"/>
                <a:tab pos="4762500" algn="l"/>
                <a:tab pos="5397500" algn="l"/>
                <a:tab pos="6045200" algn="l"/>
                <a:tab pos="6680200" algn="l"/>
                <a:tab pos="7327900" algn="l"/>
                <a:tab pos="7962900" algn="l"/>
                <a:tab pos="8585200" algn="l"/>
                <a:tab pos="9245600" algn="l"/>
                <a:tab pos="9867900" algn="l"/>
                <a:tab pos="10502900" algn="l"/>
                <a:tab pos="11150600" algn="l"/>
                <a:tab pos="11785600" algn="l"/>
                <a:tab pos="12433300" algn="l"/>
                <a:tab pos="13068300" algn="l"/>
              </a:tabLst>
              <a:defRPr b="1" sz="1600">
                <a:solidFill>
                  <a:srgbClr val="0070C0"/>
                </a:solidFill>
                <a:latin typeface="Gill Sans MT"/>
                <a:ea typeface="Gill Sans MT"/>
                <a:cs typeface="Gill Sans MT"/>
                <a:sym typeface="Gill Sans MT"/>
              </a:defRPr>
            </a:pPr>
            <a:r>
              <a:t>Historia sukcesu ASEA</a:t>
            </a:r>
          </a:p>
          <a:p>
            <a:pPr marL="300031" indent="-295351" algn="l" defTabSz="1300480">
              <a:tabLst>
                <a:tab pos="279400" algn="l"/>
                <a:tab pos="927100" algn="l"/>
                <a:tab pos="1562100" algn="l"/>
                <a:tab pos="2209800" algn="l"/>
                <a:tab pos="2844800" algn="l"/>
                <a:tab pos="3479800" algn="l"/>
                <a:tab pos="4127500" algn="l"/>
                <a:tab pos="4762500" algn="l"/>
                <a:tab pos="5397500" algn="l"/>
                <a:tab pos="6045200" algn="l"/>
                <a:tab pos="6680200" algn="l"/>
                <a:tab pos="7327900" algn="l"/>
                <a:tab pos="7962900" algn="l"/>
                <a:tab pos="8585200" algn="l"/>
                <a:tab pos="9245600" algn="l"/>
                <a:tab pos="9867900" algn="l"/>
                <a:tab pos="10502900" algn="l"/>
                <a:tab pos="11150600" algn="l"/>
                <a:tab pos="11785600" algn="l"/>
                <a:tab pos="12433300" algn="l"/>
                <a:tab pos="13068300" algn="l"/>
              </a:tabLst>
              <a:defRPr b="1" sz="1600">
                <a:solidFill>
                  <a:srgbClr val="0070C0"/>
                </a:solidFill>
                <a:latin typeface="Gill Sans MT"/>
                <a:ea typeface="Gill Sans MT"/>
                <a:cs typeface="Gill Sans MT"/>
                <a:sym typeface="Gill Sans MT"/>
              </a:defRPr>
            </a:pPr>
          </a:p>
          <a:p>
            <a:pPr algn="l" defTabSz="1300480">
              <a:buClr>
                <a:srgbClr val="0070C0"/>
              </a:buClr>
              <a:buSzPct val="45000"/>
              <a:buChar char="●"/>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600">
                <a:solidFill>
                  <a:srgbClr val="0070C0"/>
                </a:solidFill>
                <a:latin typeface="Gill Sans MT"/>
                <a:ea typeface="Gill Sans MT"/>
                <a:cs typeface="Gill Sans MT"/>
                <a:sym typeface="Gill Sans MT"/>
              </a:defRPr>
            </a:pPr>
            <a:r>
              <a:t> rentowna od 1 roku</a:t>
            </a:r>
          </a:p>
          <a:p>
            <a:pPr algn="l" defTabSz="1300480">
              <a:buClr>
                <a:srgbClr val="0070C0"/>
              </a:buClr>
              <a:buSzPct val="45000"/>
              <a:buChar char="●"/>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600">
                <a:solidFill>
                  <a:srgbClr val="0070C0"/>
                </a:solidFill>
                <a:latin typeface="Gill Sans MT"/>
                <a:ea typeface="Gill Sans MT"/>
                <a:cs typeface="Gill Sans MT"/>
                <a:sym typeface="Gill Sans MT"/>
              </a:defRPr>
            </a:pPr>
            <a:r>
              <a:t> posiada własną linię technologiczną</a:t>
            </a:r>
          </a:p>
          <a:p>
            <a:pPr algn="l" defTabSz="1300480">
              <a:buClr>
                <a:srgbClr val="0070C0"/>
              </a:buClr>
              <a:buSzPct val="45000"/>
              <a:buChar char="●"/>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600">
                <a:solidFill>
                  <a:srgbClr val="0070C0"/>
                </a:solidFill>
                <a:latin typeface="Gill Sans MT"/>
                <a:ea typeface="Gill Sans MT"/>
                <a:cs typeface="Gill Sans MT"/>
                <a:sym typeface="Gill Sans MT"/>
              </a:defRPr>
            </a:pPr>
            <a:r>
              <a:t> 14 centrów dystrybucji</a:t>
            </a:r>
          </a:p>
          <a:p>
            <a:pPr algn="l" defTabSz="1300480">
              <a:buClr>
                <a:srgbClr val="0070C0"/>
              </a:buClr>
              <a:buSzPct val="45000"/>
              <a:buChar char="●"/>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600">
                <a:solidFill>
                  <a:srgbClr val="0070C0"/>
                </a:solidFill>
                <a:latin typeface="Gill Sans MT"/>
                <a:ea typeface="Gill Sans MT"/>
                <a:cs typeface="Gill Sans MT"/>
                <a:sym typeface="Gill Sans MT"/>
              </a:defRPr>
            </a:pPr>
            <a:r>
              <a:t> wysyłki do 29 krajów</a:t>
            </a:r>
          </a:p>
          <a:p>
            <a:pPr algn="l" defTabSz="1300480">
              <a:buClr>
                <a:srgbClr val="0070C0"/>
              </a:buClr>
              <a:buSzPct val="45000"/>
              <a:buChar char="●"/>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600">
                <a:solidFill>
                  <a:srgbClr val="0070C0"/>
                </a:solidFill>
                <a:latin typeface="Gill Sans MT"/>
                <a:ea typeface="Gill Sans MT"/>
                <a:cs typeface="Gill Sans MT"/>
                <a:sym typeface="Gill Sans MT"/>
              </a:defRPr>
            </a:pPr>
            <a:r>
              <a:t> ponad ½ </a:t>
            </a:r>
            <a:r>
              <a:rPr b="1"/>
              <a:t>BILIONA DOLARÓW </a:t>
            </a:r>
            <a:r>
              <a:t>sprzedaży</a:t>
            </a:r>
          </a:p>
          <a:p>
            <a:pPr algn="l" defTabSz="1300480">
              <a:buClr>
                <a:srgbClr val="0070C0"/>
              </a:buClr>
              <a:buSzPct val="45000"/>
              <a:buChar char="●"/>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600">
                <a:solidFill>
                  <a:srgbClr val="0070C0"/>
                </a:solidFill>
                <a:latin typeface="Gill Sans MT"/>
                <a:ea typeface="Gill Sans MT"/>
                <a:cs typeface="Gill Sans MT"/>
                <a:sym typeface="Gill Sans MT"/>
              </a:defRPr>
            </a:pPr>
            <a:r>
              <a:t> coroczny wzrost</a:t>
            </a:r>
          </a:p>
          <a:p>
            <a:pPr algn="l" defTabSz="1300480">
              <a:buClr>
                <a:srgbClr val="0070C0"/>
              </a:buClr>
              <a:buSzPct val="45000"/>
              <a:buChar char="●"/>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600">
                <a:solidFill>
                  <a:srgbClr val="0070C0"/>
                </a:solidFill>
                <a:latin typeface="Gill Sans MT"/>
                <a:ea typeface="Gill Sans MT"/>
                <a:cs typeface="Gill Sans MT"/>
                <a:sym typeface="Gill Sans MT"/>
              </a:defRPr>
            </a:pPr>
            <a:r>
              <a:t> ponad 10,000 ludzkich historii</a:t>
            </a:r>
          </a:p>
          <a:p>
            <a:pPr algn="l"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2200">
                <a:solidFill>
                  <a:srgbClr val="0070C0"/>
                </a:solidFill>
                <a:latin typeface="Gill Sans MT"/>
                <a:ea typeface="Gill Sans MT"/>
                <a:cs typeface="Gill Sans MT"/>
                <a:sym typeface="Gill Sans MT"/>
              </a:defRPr>
            </a:pPr>
          </a:p>
          <a:p>
            <a:pPr algn="l"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2200">
                <a:solidFill>
                  <a:srgbClr val="0070C0"/>
                </a:solidFill>
                <a:latin typeface="Gill Sans MT"/>
                <a:ea typeface="Gill Sans MT"/>
                <a:cs typeface="Gill Sans MT"/>
                <a:sym typeface="Gill Sans MT"/>
              </a:defRPr>
            </a:pPr>
            <a:r>
              <a:t>Jak tego dokonaliśmy?</a:t>
            </a:r>
          </a:p>
        </p:txBody>
      </p:sp>
      <p:pic>
        <p:nvPicPr>
          <p:cNvPr id="881" name="Obraz 15" descr="Obraz 15"/>
          <p:cNvPicPr>
            <a:picLocks noChangeAspect="1"/>
          </p:cNvPicPr>
          <p:nvPr/>
        </p:nvPicPr>
        <p:blipFill>
          <a:blip r:embed="rId9">
            <a:extLst/>
          </a:blip>
          <a:stretch>
            <a:fillRect/>
          </a:stretch>
        </p:blipFill>
        <p:spPr>
          <a:xfrm>
            <a:off x="1034063" y="2690143"/>
            <a:ext cx="1767842" cy="5567681"/>
          </a:xfrm>
          <a:prstGeom prst="rect">
            <a:avLst/>
          </a:prstGeom>
          <a:ln w="12700">
            <a:miter lim="400000"/>
          </a:ln>
        </p:spPr>
      </p:pic>
      <p:sp>
        <p:nvSpPr>
          <p:cNvPr id="882" name="Dowolny kształt: kształt 16"/>
          <p:cNvSpPr/>
          <p:nvPr/>
        </p:nvSpPr>
        <p:spPr>
          <a:xfrm flipH="1">
            <a:off x="3738880" y="2798516"/>
            <a:ext cx="1" cy="5235276"/>
          </a:xfrm>
          <a:prstGeom prst="line">
            <a:avLst/>
          </a:prstGeom>
          <a:ln w="12600">
            <a:solidFill>
              <a:srgbClr val="6C6C6C"/>
            </a:solidFill>
          </a:ln>
        </p:spPr>
        <p:txBody>
          <a:bodyPr lIns="65023" tIns="65023" rIns="65023" bIns="65023"/>
          <a:lstStyle/>
          <a:p>
            <a:pPr algn="l" defTabSz="1300480">
              <a:defRPr sz="2400">
                <a:solidFill>
                  <a:srgbClr val="000000"/>
                </a:solidFill>
                <a:latin typeface="Calibri"/>
                <a:ea typeface="Calibri"/>
                <a:cs typeface="Calibri"/>
                <a:sym typeface="Calibri"/>
              </a:defRPr>
            </a:pPr>
          </a:p>
        </p:txBody>
      </p:sp>
      <p:sp>
        <p:nvSpPr>
          <p:cNvPr id="883" name="Dowolny kształt: kształt 17"/>
          <p:cNvSpPr/>
          <p:nvPr/>
        </p:nvSpPr>
        <p:spPr>
          <a:xfrm flipH="1">
            <a:off x="8209280" y="2798516"/>
            <a:ext cx="1" cy="5235276"/>
          </a:xfrm>
          <a:prstGeom prst="line">
            <a:avLst/>
          </a:prstGeom>
          <a:ln w="12600">
            <a:solidFill>
              <a:srgbClr val="6C6C6C"/>
            </a:solidFill>
          </a:ln>
        </p:spPr>
        <p:txBody>
          <a:bodyPr lIns="65023" tIns="65023" rIns="65023" bIns="65023"/>
          <a:lstStyle/>
          <a:p>
            <a:pPr algn="l" defTabSz="1300480">
              <a:defRPr sz="2400">
                <a:solidFill>
                  <a:srgbClr val="000000"/>
                </a:solidFill>
                <a:latin typeface="Calibri"/>
                <a:ea typeface="Calibri"/>
                <a:cs typeface="Calibri"/>
                <a:sym typeface="Calibri"/>
              </a:defRPr>
            </a:pPr>
          </a:p>
        </p:txBody>
      </p:sp>
      <p:pic>
        <p:nvPicPr>
          <p:cNvPr id="884" name="Obraz 19" descr="Obraz 19"/>
          <p:cNvPicPr>
            <a:picLocks noChangeAspect="1"/>
          </p:cNvPicPr>
          <p:nvPr/>
        </p:nvPicPr>
        <p:blipFill>
          <a:blip r:embed="rId10">
            <a:extLst/>
          </a:blip>
          <a:stretch>
            <a:fillRect/>
          </a:stretch>
        </p:blipFill>
        <p:spPr>
          <a:xfrm>
            <a:off x="-1" y="1220329"/>
            <a:ext cx="13004801" cy="7312943"/>
          </a:xfrm>
          <a:prstGeom prst="rect">
            <a:avLst/>
          </a:prstGeom>
          <a:ln w="12700">
            <a:miter lim="400000"/>
          </a:ln>
        </p:spPr>
      </p:pic>
      <p:pic>
        <p:nvPicPr>
          <p:cNvPr id="885" name="Picture 2" descr="Picture 2"/>
          <p:cNvPicPr>
            <a:picLocks noChangeAspect="1"/>
          </p:cNvPicPr>
          <p:nvPr/>
        </p:nvPicPr>
        <p:blipFill>
          <a:blip r:embed="rId11">
            <a:extLst/>
          </a:blip>
          <a:stretch>
            <a:fillRect/>
          </a:stretch>
        </p:blipFill>
        <p:spPr>
          <a:xfrm>
            <a:off x="9236392" y="1557000"/>
            <a:ext cx="4616204" cy="984790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89" name="ASEA Molecules 1.png" descr="ASEA Molecules 1.png"/>
          <p:cNvPicPr>
            <a:picLocks noChangeAspect="1"/>
          </p:cNvPicPr>
          <p:nvPr/>
        </p:nvPicPr>
        <p:blipFill>
          <a:blip r:embed="rId3">
            <a:alphaModFix amt="50942"/>
            <a:extLst/>
          </a:blip>
          <a:stretch>
            <a:fillRect/>
          </a:stretch>
        </p:blipFill>
        <p:spPr>
          <a:xfrm rot="5383601">
            <a:off x="7110255" y="-2256089"/>
            <a:ext cx="3612029" cy="8146484"/>
          </a:xfrm>
          <a:prstGeom prst="rect">
            <a:avLst/>
          </a:prstGeom>
          <a:ln w="12700">
            <a:miter lim="400000"/>
          </a:ln>
        </p:spPr>
      </p:pic>
      <p:sp>
        <p:nvSpPr>
          <p:cNvPr id="890" name="Made from…"/>
          <p:cNvSpPr txBox="1"/>
          <p:nvPr>
            <p:ph type="title"/>
          </p:nvPr>
        </p:nvSpPr>
        <p:spPr>
          <a:xfrm>
            <a:off x="1628675" y="1589782"/>
            <a:ext cx="9747450" cy="6574037"/>
          </a:xfrm>
          <a:prstGeom prst="rect">
            <a:avLst/>
          </a:prstGeom>
        </p:spPr>
        <p:txBody>
          <a:bodyPr/>
          <a:lstStyle/>
          <a:p>
            <a:pPr>
              <a:defRPr sz="10000"/>
            </a:pPr>
            <a:r>
              <a:t>Made from </a:t>
            </a:r>
          </a:p>
          <a:p>
            <a:pPr>
              <a:defRPr sz="10000"/>
            </a:pPr>
            <a:r>
              <a:t>“water &amp; salt”, </a:t>
            </a:r>
          </a:p>
          <a:p>
            <a:pPr>
              <a:defRPr sz="10000"/>
            </a:pPr>
            <a:r>
              <a:t>just the way our cells make them.</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890"/>
                                        </p:tgtEl>
                                        <p:attrNameLst>
                                          <p:attrName>style.visibility</p:attrName>
                                        </p:attrNameLst>
                                      </p:cBhvr>
                                      <p:to>
                                        <p:strVal val="visible"/>
                                      </p:to>
                                    </p:set>
                                    <p:anim calcmode="lin" valueType="num">
                                      <p:cBhvr>
                                        <p:cTn id="7" dur="1625" fill="hold"/>
                                        <p:tgtEl>
                                          <p:spTgt spid="890"/>
                                        </p:tgtEl>
                                        <p:attrNameLst>
                                          <p:attrName>ppt_w</p:attrName>
                                        </p:attrNameLst>
                                      </p:cBhvr>
                                      <p:tavLst>
                                        <p:tav tm="0">
                                          <p:val>
                                            <p:fltVal val="0"/>
                                          </p:val>
                                        </p:tav>
                                        <p:tav tm="100000">
                                          <p:val>
                                            <p:strVal val="#ppt_w"/>
                                          </p:val>
                                        </p:tav>
                                      </p:tavLst>
                                    </p:anim>
                                    <p:anim calcmode="lin" valueType="num">
                                      <p:cBhvr>
                                        <p:cTn id="8" dur="1625" fill="hold"/>
                                        <p:tgtEl>
                                          <p:spTgt spid="8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0"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94" name="Picture 2" descr="Picture 2"/>
          <p:cNvPicPr>
            <a:picLocks noChangeAspect="1"/>
          </p:cNvPicPr>
          <p:nvPr/>
        </p:nvPicPr>
        <p:blipFill>
          <a:blip r:embed="rId3">
            <a:extLst/>
          </a:blip>
          <a:stretch>
            <a:fillRect/>
          </a:stretch>
        </p:blipFill>
        <p:spPr>
          <a:xfrm>
            <a:off x="765435" y="407857"/>
            <a:ext cx="4616205" cy="9847903"/>
          </a:xfrm>
          <a:prstGeom prst="rect">
            <a:avLst/>
          </a:prstGeom>
          <a:ln w="12700">
            <a:miter lim="400000"/>
          </a:ln>
        </p:spPr>
      </p:pic>
      <p:pic>
        <p:nvPicPr>
          <p:cNvPr id="895" name="Picture 4" descr="Picture 4"/>
          <p:cNvPicPr>
            <a:picLocks noChangeAspect="1"/>
          </p:cNvPicPr>
          <p:nvPr/>
        </p:nvPicPr>
        <p:blipFill>
          <a:blip r:embed="rId4">
            <a:extLst/>
          </a:blip>
          <a:stretch>
            <a:fillRect/>
          </a:stretch>
        </p:blipFill>
        <p:spPr>
          <a:xfrm>
            <a:off x="8961193" y="3406580"/>
            <a:ext cx="2363983" cy="5951634"/>
          </a:xfrm>
          <a:prstGeom prst="rect">
            <a:avLst/>
          </a:prstGeom>
          <a:ln w="12700">
            <a:miter lim="400000"/>
          </a:ln>
        </p:spPr>
      </p:pic>
      <p:sp>
        <p:nvSpPr>
          <p:cNvPr id="896" name="TextBox 5"/>
          <p:cNvSpPr txBox="1"/>
          <p:nvPr/>
        </p:nvSpPr>
        <p:spPr>
          <a:xfrm>
            <a:off x="4979735" y="6611694"/>
            <a:ext cx="3622028" cy="112859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r" defTabSz="1300480">
              <a:defRPr sz="2800">
                <a:solidFill>
                  <a:srgbClr val="666666"/>
                </a:solidFill>
                <a:latin typeface="Arial"/>
                <a:ea typeface="Arial"/>
                <a:cs typeface="Arial"/>
                <a:sym typeface="Arial"/>
              </a:defRPr>
            </a:pPr>
            <a:r>
              <a:t>OD</a:t>
            </a:r>
            <a:r>
              <a:t> </a:t>
            </a:r>
            <a:r>
              <a:rPr sz="4200">
                <a:solidFill>
                  <a:srgbClr val="0076BF"/>
                </a:solidFill>
              </a:rPr>
              <a:t>ZEWNĄTRZ</a:t>
            </a:r>
          </a:p>
        </p:txBody>
      </p:sp>
      <p:sp>
        <p:nvSpPr>
          <p:cNvPr id="897" name="TextBox 6"/>
          <p:cNvSpPr txBox="1"/>
          <p:nvPr/>
        </p:nvSpPr>
        <p:spPr>
          <a:xfrm>
            <a:off x="5313764" y="4631876"/>
            <a:ext cx="3622028" cy="112859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2800">
                <a:solidFill>
                  <a:srgbClr val="666666"/>
                </a:solidFill>
                <a:latin typeface="Arial"/>
                <a:ea typeface="Arial"/>
                <a:cs typeface="Arial"/>
                <a:sym typeface="Arial"/>
              </a:defRPr>
            </a:pPr>
            <a:r>
              <a:t>OD</a:t>
            </a:r>
            <a:r>
              <a:t> </a:t>
            </a:r>
            <a:r>
              <a:rPr sz="4200">
                <a:solidFill>
                  <a:srgbClr val="0076BF"/>
                </a:solidFill>
              </a:rPr>
              <a:t>WEWNĄTRZ</a:t>
            </a:r>
          </a:p>
        </p:txBody>
      </p:sp>
      <p:sp>
        <p:nvSpPr>
          <p:cNvPr id="898" name="Isosceles Triangle 8"/>
          <p:cNvSpPr/>
          <p:nvPr/>
        </p:nvSpPr>
        <p:spPr>
          <a:xfrm rot="5400000">
            <a:off x="8594679" y="6636256"/>
            <a:ext cx="356120" cy="306998"/>
          </a:xfrm>
          <a:prstGeom prst="triangle">
            <a:avLst/>
          </a:prstGeom>
          <a:solidFill>
            <a:srgbClr val="0076BF"/>
          </a:solidFill>
          <a:ln w="12700">
            <a:solidFill>
              <a:srgbClr val="4A7EBB"/>
            </a:solidFill>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899" name="Isosceles Triangle 11"/>
          <p:cNvSpPr/>
          <p:nvPr/>
        </p:nvSpPr>
        <p:spPr>
          <a:xfrm rot="16200000">
            <a:off x="4947251" y="4771767"/>
            <a:ext cx="356119" cy="306997"/>
          </a:xfrm>
          <a:prstGeom prst="triangle">
            <a:avLst/>
          </a:prstGeom>
          <a:solidFill>
            <a:srgbClr val="0076BF"/>
          </a:solidFill>
          <a:ln w="12700">
            <a:solidFill>
              <a:srgbClr val="4A7EBB"/>
            </a:solidFill>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900" name="pole tekstowe 1"/>
          <p:cNvSpPr txBox="1"/>
          <p:nvPr/>
        </p:nvSpPr>
        <p:spPr>
          <a:xfrm>
            <a:off x="3771975" y="648903"/>
            <a:ext cx="7553202" cy="3051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b="1" sz="3400">
                <a:solidFill>
                  <a:srgbClr val="808080"/>
                </a:solidFill>
                <a:latin typeface="Bell MT"/>
                <a:ea typeface="Bell MT"/>
                <a:cs typeface="Bell MT"/>
                <a:sym typeface="Bell MT"/>
              </a:defRPr>
            </a:pPr>
            <a:r>
              <a:t>Co to jest?</a:t>
            </a:r>
          </a:p>
          <a:p>
            <a:pPr algn="l" defTabSz="1300480">
              <a:defRPr b="1" sz="3400">
                <a:solidFill>
                  <a:srgbClr val="808080"/>
                </a:solidFill>
                <a:latin typeface="Bell MT"/>
                <a:ea typeface="Bell MT"/>
                <a:cs typeface="Bell MT"/>
                <a:sym typeface="Bell MT"/>
              </a:defRPr>
            </a:pPr>
          </a:p>
          <a:p>
            <a:pPr algn="l" defTabSz="1300480">
              <a:defRPr b="1" sz="3400">
                <a:solidFill>
                  <a:srgbClr val="808080"/>
                </a:solidFill>
                <a:latin typeface="Bell MT"/>
                <a:ea typeface="Bell MT"/>
                <a:cs typeface="Bell MT"/>
                <a:sym typeface="Bell MT"/>
              </a:defRPr>
            </a:pPr>
            <a:r>
              <a:t>	Co to robi?</a:t>
            </a:r>
          </a:p>
          <a:p>
            <a:pPr algn="l" defTabSz="1300480">
              <a:defRPr b="1" sz="3400">
                <a:solidFill>
                  <a:srgbClr val="808080"/>
                </a:solidFill>
                <a:latin typeface="Bell MT"/>
                <a:ea typeface="Bell MT"/>
                <a:cs typeface="Bell MT"/>
                <a:sym typeface="Bell MT"/>
              </a:defRPr>
            </a:pPr>
          </a:p>
          <a:p>
            <a:pPr algn="l" defTabSz="1300480">
              <a:defRPr b="1" sz="3400">
                <a:solidFill>
                  <a:srgbClr val="808080"/>
                </a:solidFill>
                <a:latin typeface="Bell MT"/>
                <a:ea typeface="Bell MT"/>
                <a:cs typeface="Bell MT"/>
                <a:sym typeface="Bell MT"/>
              </a:defRPr>
            </a:pPr>
            <a:r>
              <a:t>		Dlaczego to potrzebuję</a:t>
            </a:r>
            <a:r>
              <a:rPr>
                <a:latin typeface="Bahnschrift Light"/>
                <a:ea typeface="Bahnschrift Light"/>
                <a:cs typeface="Bahnschrift Light"/>
                <a:sym typeface="Bahnschrift Light"/>
              </a:rP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97"/>
                                        </p:tgtEl>
                                        <p:attrNameLst>
                                          <p:attrName>style.visibility</p:attrName>
                                        </p:attrNameLst>
                                      </p:cBhvr>
                                      <p:to>
                                        <p:strVal val="visible"/>
                                      </p:to>
                                    </p:set>
                                    <p:animEffect filter="dissolve" transition="in">
                                      <p:cBhvr>
                                        <p:cTn id="7" dur="500"/>
                                        <p:tgtEl>
                                          <p:spTgt spid="897"/>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899"/>
                                        </p:tgtEl>
                                        <p:attrNameLst>
                                          <p:attrName>style.visibility</p:attrName>
                                        </p:attrNameLst>
                                      </p:cBhvr>
                                      <p:to>
                                        <p:strVal val="visible"/>
                                      </p:to>
                                    </p:set>
                                    <p:animEffect filter="dissolve" transition="in">
                                      <p:cBhvr>
                                        <p:cTn id="11" dur="500"/>
                                        <p:tgtEl>
                                          <p:spTgt spid="89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896"/>
                                        </p:tgtEl>
                                        <p:attrNameLst>
                                          <p:attrName>style.visibility</p:attrName>
                                        </p:attrNameLst>
                                      </p:cBhvr>
                                      <p:to>
                                        <p:strVal val="visible"/>
                                      </p:to>
                                    </p:set>
                                    <p:animEffect filter="dissolve" transition="in">
                                      <p:cBhvr>
                                        <p:cTn id="16" dur="500"/>
                                        <p:tgtEl>
                                          <p:spTgt spid="896"/>
                                        </p:tgtEl>
                                      </p:cBhvr>
                                    </p:animEffect>
                                  </p:childTnLst>
                                </p:cTn>
                              </p:par>
                            </p:childTnLst>
                          </p:cTn>
                        </p:par>
                        <p:par>
                          <p:cTn id="17" fill="hold">
                            <p:stCondLst>
                              <p:cond delay="500"/>
                            </p:stCondLst>
                            <p:childTnLst>
                              <p:par>
                                <p:cTn id="18" presetClass="entr" nodeType="afterEffect" presetID="9" grpId="4" fill="hold">
                                  <p:stCondLst>
                                    <p:cond delay="0"/>
                                  </p:stCondLst>
                                  <p:iterate type="el" backwards="0">
                                    <p:tmAbs val="0"/>
                                  </p:iterate>
                                  <p:childTnLst>
                                    <p:set>
                                      <p:cBhvr>
                                        <p:cTn id="19" fill="hold"/>
                                        <p:tgtEl>
                                          <p:spTgt spid="898"/>
                                        </p:tgtEl>
                                        <p:attrNameLst>
                                          <p:attrName>style.visibility</p:attrName>
                                        </p:attrNameLst>
                                      </p:cBhvr>
                                      <p:to>
                                        <p:strVal val="visible"/>
                                      </p:to>
                                    </p:set>
                                    <p:animEffect filter="dissolve" transition="in">
                                      <p:cBhvr>
                                        <p:cTn id="20" dur="500"/>
                                        <p:tgtEl>
                                          <p:spTgt spid="8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9" grpId="2"/>
      <p:bldP build="whole" bldLvl="1" animBg="1" rev="0" advAuto="0" spid="896" grpId="3"/>
      <p:bldP build="whole" bldLvl="1" animBg="1" rev="0" advAuto="0" spid="897" grpId="1"/>
      <p:bldP build="whole" bldLvl="1" animBg="1" rev="0" advAuto="0" spid="898" grpId="4"/>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904" name="TextBox 1"/>
          <p:cNvSpPr txBox="1"/>
          <p:nvPr/>
        </p:nvSpPr>
        <p:spPr>
          <a:xfrm>
            <a:off x="1295558" y="1734361"/>
            <a:ext cx="8970777" cy="220560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800">
                <a:solidFill>
                  <a:srgbClr val="0076BF"/>
                </a:solidFill>
                <a:latin typeface="Arial"/>
                <a:ea typeface="Arial"/>
                <a:cs typeface="Arial"/>
                <a:sym typeface="Arial"/>
              </a:defRPr>
            </a:pPr>
            <a:r>
              <a:t>ASEA</a:t>
            </a:r>
            <a:r>
              <a:t> </a:t>
            </a:r>
            <a:r>
              <a:rPr>
                <a:solidFill>
                  <a:srgbClr val="666666"/>
                </a:solidFill>
              </a:rPr>
              <a:t>bazuje na</a:t>
            </a:r>
            <a:r>
              <a:rPr>
                <a:solidFill>
                  <a:srgbClr val="666666"/>
                </a:solidFill>
              </a:rPr>
              <a:t> </a:t>
            </a:r>
            <a:r>
              <a:rPr>
                <a:solidFill>
                  <a:srgbClr val="666666"/>
                </a:solidFill>
              </a:rPr>
              <a:t>przełomowym odkryciu naukowym zwanym</a:t>
            </a:r>
            <a:r>
              <a:rPr>
                <a:solidFill>
                  <a:srgbClr val="404040"/>
                </a:solidFill>
              </a:rPr>
              <a:t> </a:t>
            </a:r>
            <a:r>
              <a:t>Sygnalizacją Redox</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08" name="Picture 4" descr="Picture 4"/>
          <p:cNvPicPr>
            <a:picLocks noChangeAspect="1"/>
          </p:cNvPicPr>
          <p:nvPr/>
        </p:nvPicPr>
        <p:blipFill>
          <a:blip r:embed="rId2">
            <a:extLst/>
          </a:blip>
          <a:stretch>
            <a:fillRect/>
          </a:stretch>
        </p:blipFill>
        <p:spPr>
          <a:xfrm>
            <a:off x="-23646" y="1219199"/>
            <a:ext cx="13004803" cy="7315201"/>
          </a:xfrm>
          <a:prstGeom prst="rect">
            <a:avLst/>
          </a:prstGeom>
          <a:ln w="12700">
            <a:miter lim="400000"/>
          </a:ln>
        </p:spPr>
      </p:pic>
      <p:sp>
        <p:nvSpPr>
          <p:cNvPr id="909" name="TextBox 2"/>
          <p:cNvSpPr txBox="1"/>
          <p:nvPr/>
        </p:nvSpPr>
        <p:spPr>
          <a:xfrm>
            <a:off x="402708" y="504701"/>
            <a:ext cx="12152096" cy="41432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866943">
              <a:defRPr b="1" sz="5400">
                <a:solidFill>
                  <a:srgbClr val="FFFFFF"/>
                </a:solidFill>
                <a:latin typeface="Calibri"/>
                <a:ea typeface="Calibri"/>
                <a:cs typeface="Calibri"/>
                <a:sym typeface="Calibri"/>
              </a:defRPr>
            </a:pPr>
          </a:p>
          <a:p>
            <a:pPr defTabSz="866943">
              <a:defRPr b="1" sz="5400">
                <a:solidFill>
                  <a:srgbClr val="FFFFFF"/>
                </a:solidFill>
                <a:latin typeface="Calibri"/>
                <a:ea typeface="Calibri"/>
                <a:cs typeface="Calibri"/>
                <a:sym typeface="Calibri"/>
              </a:defRPr>
            </a:pPr>
            <a:r>
              <a:t>Moc produkcyjna</a:t>
            </a:r>
          </a:p>
          <a:p>
            <a:pPr marL="519520" indent="-519520" algn="l" defTabSz="866943">
              <a:buSzPct val="100000"/>
              <a:buFont typeface="Arial"/>
              <a:buChar char="•"/>
              <a:defRPr sz="3800">
                <a:solidFill>
                  <a:srgbClr val="FFFFFF"/>
                </a:solidFill>
                <a:latin typeface="Calibri"/>
                <a:ea typeface="Calibri"/>
                <a:cs typeface="Calibri"/>
                <a:sym typeface="Calibri"/>
              </a:defRPr>
            </a:pPr>
            <a:r>
              <a:t>ASEA </a:t>
            </a:r>
            <a:r>
              <a:t>kontroluje produkcję </a:t>
            </a:r>
            <a:r>
              <a:t>Redox</a:t>
            </a:r>
          </a:p>
          <a:p>
            <a:pPr marL="519520" indent="-519520" algn="l" defTabSz="866943">
              <a:buSzPct val="100000"/>
              <a:buFont typeface="Arial"/>
              <a:buChar char="•"/>
              <a:defRPr sz="3800">
                <a:solidFill>
                  <a:srgbClr val="FFFFFF"/>
                </a:solidFill>
                <a:latin typeface="Calibri"/>
                <a:ea typeface="Calibri"/>
                <a:cs typeface="Calibri"/>
                <a:sym typeface="Calibri"/>
              </a:defRPr>
            </a:pPr>
            <a:r>
              <a:t>NSF, GMP </a:t>
            </a:r>
            <a:r>
              <a:t>Certyfikowany Zakład</a:t>
            </a:r>
          </a:p>
          <a:p>
            <a:pPr marL="519520" indent="-519520" algn="l" defTabSz="866943">
              <a:buSzPct val="100000"/>
              <a:buFont typeface="Arial"/>
              <a:buChar char="•"/>
              <a:defRPr sz="3800">
                <a:solidFill>
                  <a:srgbClr val="FFFFFF"/>
                </a:solidFill>
                <a:latin typeface="Calibri"/>
                <a:ea typeface="Calibri"/>
                <a:cs typeface="Calibri"/>
                <a:sym typeface="Calibri"/>
              </a:defRPr>
            </a:pPr>
            <a:r>
              <a:t>ASEA </a:t>
            </a:r>
            <a:r>
              <a:t>całkowita zdolność produkcyjna </a:t>
            </a:r>
            <a:r>
              <a:rPr b="1" u="sng"/>
              <a:t>$500MM </a:t>
            </a:r>
            <a:r>
              <a:rPr b="1" u="sng"/>
              <a:t>rocznie</a:t>
            </a:r>
            <a:endParaRPr b="1" u="sng"/>
          </a:p>
          <a:p>
            <a:pPr marL="519520" indent="-519520" algn="l" defTabSz="866943">
              <a:buSzPct val="100000"/>
              <a:buFont typeface="Arial"/>
              <a:buChar char="•"/>
              <a:defRPr sz="3800">
                <a:solidFill>
                  <a:srgbClr val="FFFFFF"/>
                </a:solidFill>
                <a:latin typeface="Calibri"/>
                <a:ea typeface="Calibri"/>
                <a:cs typeface="Calibri"/>
                <a:sym typeface="Calibri"/>
              </a:defRPr>
            </a:pPr>
            <a:r>
              <a:t>RENU 28 </a:t>
            </a:r>
            <a:r>
              <a:t>całkowita zdolność produkcyjna </a:t>
            </a:r>
            <a:r>
              <a:rPr b="1" u="sng"/>
              <a:t>$300MM </a:t>
            </a:r>
            <a:r>
              <a:rPr b="1" u="sng"/>
              <a:t>rocznie</a:t>
            </a:r>
          </a:p>
        </p:txBody>
      </p:sp>
      <p:pic>
        <p:nvPicPr>
          <p:cNvPr id="910" name="Picture 3" descr="Picture 3"/>
          <p:cNvPicPr>
            <a:picLocks noChangeAspect="1"/>
          </p:cNvPicPr>
          <p:nvPr/>
        </p:nvPicPr>
        <p:blipFill>
          <a:blip r:embed="rId3">
            <a:extLst/>
          </a:blip>
          <a:stretch>
            <a:fillRect/>
          </a:stretch>
        </p:blipFill>
        <p:spPr>
          <a:xfrm>
            <a:off x="402707" y="5542693"/>
            <a:ext cx="6267457" cy="2991707"/>
          </a:xfrm>
          <a:prstGeom prst="rect">
            <a:avLst/>
          </a:prstGeom>
          <a:ln w="12700">
            <a:miter lim="400000"/>
          </a:ln>
        </p:spPr>
      </p:pic>
      <p:pic>
        <p:nvPicPr>
          <p:cNvPr id="911" name="Picture 5" descr="Picture 5"/>
          <p:cNvPicPr>
            <a:picLocks noChangeAspect="1"/>
          </p:cNvPicPr>
          <p:nvPr/>
        </p:nvPicPr>
        <p:blipFill>
          <a:blip r:embed="rId4">
            <a:extLst/>
          </a:blip>
          <a:stretch>
            <a:fillRect/>
          </a:stretch>
        </p:blipFill>
        <p:spPr>
          <a:xfrm>
            <a:off x="7933287" y="5542693"/>
            <a:ext cx="4621515" cy="29917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3" name="Picture 21" descr="Picture 21"/>
          <p:cNvPicPr>
            <a:picLocks noChangeAspect="1"/>
          </p:cNvPicPr>
          <p:nvPr/>
        </p:nvPicPr>
        <p:blipFill>
          <a:blip r:embed="rId2">
            <a:extLst/>
          </a:blip>
          <a:stretch>
            <a:fillRect/>
          </a:stretch>
        </p:blipFill>
        <p:spPr>
          <a:xfrm>
            <a:off x="-23646" y="1219199"/>
            <a:ext cx="13004803" cy="7315201"/>
          </a:xfrm>
          <a:prstGeom prst="rect">
            <a:avLst/>
          </a:prstGeom>
          <a:ln w="12700">
            <a:miter lim="400000"/>
          </a:ln>
        </p:spPr>
      </p:pic>
      <p:grpSp>
        <p:nvGrpSpPr>
          <p:cNvPr id="916" name="Picture 4"/>
          <p:cNvGrpSpPr/>
          <p:nvPr/>
        </p:nvGrpSpPr>
        <p:grpSpPr>
          <a:xfrm>
            <a:off x="1427972" y="2605111"/>
            <a:ext cx="9802053" cy="4815102"/>
            <a:chOff x="0" y="0"/>
            <a:chExt cx="9802052" cy="4815101"/>
          </a:xfrm>
        </p:grpSpPr>
        <p:sp>
          <p:nvSpPr>
            <p:cNvPr id="914" name="Rectangle"/>
            <p:cNvSpPr/>
            <p:nvPr/>
          </p:nvSpPr>
          <p:spPr>
            <a:xfrm>
              <a:off x="0" y="0"/>
              <a:ext cx="9802053" cy="4815102"/>
            </a:xfrm>
            <a:prstGeom prst="rect">
              <a:avLst/>
            </a:prstGeom>
            <a:blipFill rotWithShape="1">
              <a:blip r:embed="rId3"/>
              <a:srcRect l="0" t="0" r="0" b="0"/>
              <a:stretch>
                <a:fillRect/>
              </a:stretch>
            </a:blipFill>
            <a:ln w="12700" cap="flat">
              <a:noFill/>
              <a:miter lim="400000"/>
            </a:ln>
            <a:effectLst/>
          </p:spPr>
          <p:txBody>
            <a:bodyPr wrap="square" lIns="50800" tIns="50800" rIns="50800" bIns="50800" numCol="1" anchor="ctr">
              <a:noAutofit/>
            </a:bodyPr>
            <a:lstStyle/>
            <a:p>
              <a:pPr algn="l" defTabSz="866986">
                <a:defRPr sz="3400">
                  <a:solidFill>
                    <a:srgbClr val="000000"/>
                  </a:solidFill>
                  <a:latin typeface="Calibri"/>
                  <a:ea typeface="Calibri"/>
                  <a:cs typeface="Calibri"/>
                  <a:sym typeface="Calibri"/>
                </a:defRPr>
              </a:pPr>
            </a:p>
          </p:txBody>
        </p:sp>
        <p:pic>
          <p:nvPicPr>
            <p:cNvPr id="915" name="image40.jpeg" descr="image40.jpeg"/>
            <p:cNvPicPr>
              <a:picLocks noChangeAspect="1"/>
            </p:cNvPicPr>
            <p:nvPr/>
          </p:nvPicPr>
          <p:blipFill>
            <a:blip r:embed="rId4">
              <a:extLst/>
            </a:blip>
            <a:stretch>
              <a:fillRect/>
            </a:stretch>
          </p:blipFill>
          <p:spPr>
            <a:xfrm>
              <a:off x="0" y="0"/>
              <a:ext cx="9802053" cy="4815102"/>
            </a:xfrm>
            <a:prstGeom prst="rect">
              <a:avLst/>
            </a:prstGeom>
            <a:ln w="12700" cap="flat">
              <a:noFill/>
              <a:miter lim="400000"/>
            </a:ln>
            <a:effectLst/>
          </p:spPr>
        </p:pic>
      </p:grpSp>
      <p:sp>
        <p:nvSpPr>
          <p:cNvPr id="917" name="Rectangle 15"/>
          <p:cNvSpPr txBox="1"/>
          <p:nvPr/>
        </p:nvSpPr>
        <p:spPr>
          <a:xfrm>
            <a:off x="543859" y="7479741"/>
            <a:ext cx="8892991" cy="7269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866899">
              <a:defRPr b="1" sz="4000">
                <a:solidFill>
                  <a:srgbClr val="FFFFFF"/>
                </a:solidFill>
                <a:latin typeface="Trebuchet MS"/>
                <a:ea typeface="Trebuchet MS"/>
                <a:cs typeface="Trebuchet MS"/>
                <a:sym typeface="Trebuchet MS"/>
              </a:defRPr>
            </a:pPr>
            <a:r>
              <a:t>14</a:t>
            </a:r>
            <a:r>
              <a:rPr b="0"/>
              <a:t> </a:t>
            </a:r>
            <a:r>
              <a:rPr b="0"/>
              <a:t>Centra dystrybucji</a:t>
            </a:r>
          </a:p>
        </p:txBody>
      </p:sp>
      <p:sp>
        <p:nvSpPr>
          <p:cNvPr id="918" name="Title 1"/>
          <p:cNvSpPr txBox="1"/>
          <p:nvPr/>
        </p:nvSpPr>
        <p:spPr>
          <a:xfrm>
            <a:off x="306554" y="1397962"/>
            <a:ext cx="12722833" cy="8666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p>
            <a:pPr algn="l" defTabSz="1300415">
              <a:defRPr b="1" sz="5000">
                <a:solidFill>
                  <a:srgbClr val="FFFFFF"/>
                </a:solidFill>
                <a:latin typeface="Trebuchet MS"/>
                <a:ea typeface="Trebuchet MS"/>
                <a:cs typeface="Trebuchet MS"/>
                <a:sym typeface="Trebuchet MS"/>
              </a:defRPr>
            </a:pPr>
            <a:r>
              <a:t>ASEA </a:t>
            </a:r>
            <a:r>
              <a:t>i</a:t>
            </a:r>
            <a:r>
              <a:t> RENU </a:t>
            </a:r>
            <a:r>
              <a:t>TRANSPORT i DYSTRYBUCJA</a:t>
            </a:r>
          </a:p>
        </p:txBody>
      </p:sp>
      <p:grpSp>
        <p:nvGrpSpPr>
          <p:cNvPr id="933" name="Group"/>
          <p:cNvGrpSpPr/>
          <p:nvPr/>
        </p:nvGrpSpPr>
        <p:grpSpPr>
          <a:xfrm>
            <a:off x="2760514" y="3057349"/>
            <a:ext cx="8218529" cy="3910626"/>
            <a:chOff x="0" y="0"/>
            <a:chExt cx="8218527" cy="3910624"/>
          </a:xfrm>
        </p:grpSpPr>
        <p:pic>
          <p:nvPicPr>
            <p:cNvPr id="919" name="Picture 3" descr="Picture 3"/>
            <p:cNvPicPr>
              <a:picLocks noChangeAspect="1"/>
            </p:cNvPicPr>
            <p:nvPr/>
          </p:nvPicPr>
          <p:blipFill>
            <a:blip r:embed="rId5">
              <a:extLst/>
            </a:blip>
            <a:stretch>
              <a:fillRect/>
            </a:stretch>
          </p:blipFill>
          <p:spPr>
            <a:xfrm>
              <a:off x="3359495" y="603540"/>
              <a:ext cx="286782" cy="603542"/>
            </a:xfrm>
            <a:prstGeom prst="rect">
              <a:avLst/>
            </a:prstGeom>
            <a:ln w="12700" cap="flat">
              <a:noFill/>
              <a:miter lim="400000"/>
            </a:ln>
            <a:effectLst/>
          </p:spPr>
        </p:pic>
        <p:pic>
          <p:nvPicPr>
            <p:cNvPr id="920" name="Picture 6" descr="Picture 6"/>
            <p:cNvPicPr>
              <a:picLocks noChangeAspect="1"/>
            </p:cNvPicPr>
            <p:nvPr/>
          </p:nvPicPr>
          <p:blipFill>
            <a:blip r:embed="rId5">
              <a:extLst/>
            </a:blip>
            <a:stretch>
              <a:fillRect/>
            </a:stretch>
          </p:blipFill>
          <p:spPr>
            <a:xfrm>
              <a:off x="3476768" y="645120"/>
              <a:ext cx="286782" cy="603542"/>
            </a:xfrm>
            <a:prstGeom prst="rect">
              <a:avLst/>
            </a:prstGeom>
            <a:ln w="12700" cap="flat">
              <a:noFill/>
              <a:miter lim="400000"/>
            </a:ln>
            <a:effectLst/>
          </p:spPr>
        </p:pic>
        <p:pic>
          <p:nvPicPr>
            <p:cNvPr id="921" name="Picture 8" descr="Picture 8"/>
            <p:cNvPicPr>
              <a:picLocks noChangeAspect="1"/>
            </p:cNvPicPr>
            <p:nvPr/>
          </p:nvPicPr>
          <p:blipFill>
            <a:blip r:embed="rId5">
              <a:extLst/>
            </a:blip>
            <a:stretch>
              <a:fillRect/>
            </a:stretch>
          </p:blipFill>
          <p:spPr>
            <a:xfrm>
              <a:off x="3982442" y="665061"/>
              <a:ext cx="286783" cy="603542"/>
            </a:xfrm>
            <a:prstGeom prst="rect">
              <a:avLst/>
            </a:prstGeom>
            <a:ln w="12700" cap="flat">
              <a:noFill/>
              <a:miter lim="400000"/>
            </a:ln>
            <a:effectLst/>
          </p:spPr>
        </p:pic>
        <p:pic>
          <p:nvPicPr>
            <p:cNvPr id="922" name="Picture 9" descr="Picture 9"/>
            <p:cNvPicPr>
              <a:picLocks noChangeAspect="1"/>
            </p:cNvPicPr>
            <p:nvPr/>
          </p:nvPicPr>
          <p:blipFill>
            <a:blip r:embed="rId5">
              <a:extLst/>
            </a:blip>
            <a:stretch>
              <a:fillRect/>
            </a:stretch>
          </p:blipFill>
          <p:spPr>
            <a:xfrm>
              <a:off x="7931746" y="3307083"/>
              <a:ext cx="286782" cy="603542"/>
            </a:xfrm>
            <a:prstGeom prst="rect">
              <a:avLst/>
            </a:prstGeom>
            <a:ln w="12700" cap="flat">
              <a:noFill/>
              <a:miter lim="400000"/>
            </a:ln>
            <a:effectLst/>
          </p:spPr>
        </p:pic>
        <p:pic>
          <p:nvPicPr>
            <p:cNvPr id="923" name="Picture 10" descr="Picture 10"/>
            <p:cNvPicPr>
              <a:picLocks noChangeAspect="1"/>
            </p:cNvPicPr>
            <p:nvPr/>
          </p:nvPicPr>
          <p:blipFill>
            <a:blip r:embed="rId5">
              <a:extLst/>
            </a:blip>
            <a:stretch>
              <a:fillRect/>
            </a:stretch>
          </p:blipFill>
          <p:spPr>
            <a:xfrm>
              <a:off x="3695663" y="-1"/>
              <a:ext cx="286782" cy="603542"/>
            </a:xfrm>
            <a:prstGeom prst="rect">
              <a:avLst/>
            </a:prstGeom>
            <a:ln w="12700" cap="flat">
              <a:noFill/>
              <a:miter lim="400000"/>
            </a:ln>
            <a:effectLst/>
          </p:spPr>
        </p:pic>
        <p:pic>
          <p:nvPicPr>
            <p:cNvPr id="924" name="Picture 11" descr="Picture 11"/>
            <p:cNvPicPr>
              <a:picLocks noChangeAspect="1"/>
            </p:cNvPicPr>
            <p:nvPr/>
          </p:nvPicPr>
          <p:blipFill>
            <a:blip r:embed="rId5">
              <a:extLst/>
            </a:blip>
            <a:stretch>
              <a:fillRect/>
            </a:stretch>
          </p:blipFill>
          <p:spPr>
            <a:xfrm>
              <a:off x="495323" y="1353122"/>
              <a:ext cx="286782" cy="603542"/>
            </a:xfrm>
            <a:prstGeom prst="rect">
              <a:avLst/>
            </a:prstGeom>
            <a:ln w="12700" cap="flat">
              <a:noFill/>
              <a:miter lim="400000"/>
            </a:ln>
            <a:effectLst/>
          </p:spPr>
        </p:pic>
        <p:pic>
          <p:nvPicPr>
            <p:cNvPr id="925" name="Picture 12" descr="Picture 12"/>
            <p:cNvPicPr>
              <a:picLocks noChangeAspect="1"/>
            </p:cNvPicPr>
            <p:nvPr/>
          </p:nvPicPr>
          <p:blipFill>
            <a:blip r:embed="rId5">
              <a:extLst/>
            </a:blip>
            <a:stretch>
              <a:fillRect/>
            </a:stretch>
          </p:blipFill>
          <p:spPr>
            <a:xfrm>
              <a:off x="7356453" y="2968733"/>
              <a:ext cx="286782" cy="603543"/>
            </a:xfrm>
            <a:prstGeom prst="rect">
              <a:avLst/>
            </a:prstGeom>
            <a:ln w="12700" cap="flat">
              <a:noFill/>
              <a:miter lim="400000"/>
            </a:ln>
            <a:effectLst/>
          </p:spPr>
        </p:pic>
        <p:pic>
          <p:nvPicPr>
            <p:cNvPr id="926" name="Picture 13" descr="Picture 13"/>
            <p:cNvPicPr>
              <a:picLocks noChangeAspect="1"/>
            </p:cNvPicPr>
            <p:nvPr/>
          </p:nvPicPr>
          <p:blipFill>
            <a:blip r:embed="rId5">
              <a:extLst/>
            </a:blip>
            <a:stretch>
              <a:fillRect/>
            </a:stretch>
          </p:blipFill>
          <p:spPr>
            <a:xfrm>
              <a:off x="209969" y="966831"/>
              <a:ext cx="286782" cy="603542"/>
            </a:xfrm>
            <a:prstGeom prst="rect">
              <a:avLst/>
            </a:prstGeom>
            <a:ln w="12700" cap="flat">
              <a:noFill/>
              <a:miter lim="400000"/>
            </a:ln>
            <a:effectLst/>
          </p:spPr>
        </p:pic>
        <p:pic>
          <p:nvPicPr>
            <p:cNvPr id="927" name="Picture 14" descr="Picture 14"/>
            <p:cNvPicPr>
              <a:picLocks noChangeAspect="1"/>
            </p:cNvPicPr>
            <p:nvPr/>
          </p:nvPicPr>
          <p:blipFill>
            <a:blip r:embed="rId5">
              <a:extLst/>
            </a:blip>
            <a:stretch>
              <a:fillRect/>
            </a:stretch>
          </p:blipFill>
          <p:spPr>
            <a:xfrm>
              <a:off x="806797" y="749583"/>
              <a:ext cx="286782" cy="603542"/>
            </a:xfrm>
            <a:prstGeom prst="rect">
              <a:avLst/>
            </a:prstGeom>
            <a:ln w="12700" cap="flat">
              <a:noFill/>
              <a:miter lim="400000"/>
            </a:ln>
            <a:effectLst/>
          </p:spPr>
        </p:pic>
        <p:pic>
          <p:nvPicPr>
            <p:cNvPr id="928" name="Picture 18" descr="Picture 18"/>
            <p:cNvPicPr>
              <a:picLocks noChangeAspect="1"/>
            </p:cNvPicPr>
            <p:nvPr/>
          </p:nvPicPr>
          <p:blipFill>
            <a:blip r:embed="rId5">
              <a:extLst/>
            </a:blip>
            <a:stretch>
              <a:fillRect/>
            </a:stretch>
          </p:blipFill>
          <p:spPr>
            <a:xfrm>
              <a:off x="1067458" y="1016621"/>
              <a:ext cx="286782" cy="603542"/>
            </a:xfrm>
            <a:prstGeom prst="rect">
              <a:avLst/>
            </a:prstGeom>
            <a:ln w="12700" cap="flat">
              <a:noFill/>
              <a:miter lim="400000"/>
            </a:ln>
            <a:effectLst/>
          </p:spPr>
        </p:pic>
        <p:pic>
          <p:nvPicPr>
            <p:cNvPr id="929" name="Picture 16" descr="Picture 16"/>
            <p:cNvPicPr>
              <a:picLocks noChangeAspect="1"/>
            </p:cNvPicPr>
            <p:nvPr/>
          </p:nvPicPr>
          <p:blipFill>
            <a:blip r:embed="rId5">
              <a:extLst/>
            </a:blip>
            <a:stretch>
              <a:fillRect/>
            </a:stretch>
          </p:blipFill>
          <p:spPr>
            <a:xfrm>
              <a:off x="-1" y="984089"/>
              <a:ext cx="286782" cy="603542"/>
            </a:xfrm>
            <a:prstGeom prst="rect">
              <a:avLst/>
            </a:prstGeom>
            <a:ln w="12700" cap="flat">
              <a:noFill/>
              <a:miter lim="400000"/>
            </a:ln>
            <a:effectLst/>
          </p:spPr>
        </p:pic>
        <p:pic>
          <p:nvPicPr>
            <p:cNvPr id="930" name="Picture 17" descr="Picture 17"/>
            <p:cNvPicPr>
              <a:picLocks noChangeAspect="1"/>
            </p:cNvPicPr>
            <p:nvPr/>
          </p:nvPicPr>
          <p:blipFill>
            <a:blip r:embed="rId5">
              <a:extLst/>
            </a:blip>
            <a:stretch>
              <a:fillRect/>
            </a:stretch>
          </p:blipFill>
          <p:spPr>
            <a:xfrm>
              <a:off x="6365895" y="1379486"/>
              <a:ext cx="286783" cy="603542"/>
            </a:xfrm>
            <a:prstGeom prst="rect">
              <a:avLst/>
            </a:prstGeom>
            <a:ln w="12700" cap="flat">
              <a:noFill/>
              <a:miter lim="400000"/>
            </a:ln>
            <a:effectLst/>
          </p:spPr>
        </p:pic>
        <p:pic>
          <p:nvPicPr>
            <p:cNvPr id="931" name="Picture 19" descr="Picture 19"/>
            <p:cNvPicPr>
              <a:picLocks noChangeAspect="1"/>
            </p:cNvPicPr>
            <p:nvPr/>
          </p:nvPicPr>
          <p:blipFill>
            <a:blip r:embed="rId5">
              <a:extLst/>
            </a:blip>
            <a:stretch>
              <a:fillRect/>
            </a:stretch>
          </p:blipFill>
          <p:spPr>
            <a:xfrm>
              <a:off x="6141266" y="1755383"/>
              <a:ext cx="286782" cy="603542"/>
            </a:xfrm>
            <a:prstGeom prst="rect">
              <a:avLst/>
            </a:prstGeom>
            <a:ln w="12700" cap="flat">
              <a:noFill/>
              <a:miter lim="400000"/>
            </a:ln>
            <a:effectLst/>
          </p:spPr>
        </p:pic>
        <p:pic>
          <p:nvPicPr>
            <p:cNvPr id="932" name="Picture 20" descr="Picture 20"/>
            <p:cNvPicPr>
              <a:picLocks noChangeAspect="1"/>
            </p:cNvPicPr>
            <p:nvPr/>
          </p:nvPicPr>
          <p:blipFill>
            <a:blip r:embed="rId5">
              <a:extLst/>
            </a:blip>
            <a:stretch>
              <a:fillRect/>
            </a:stretch>
          </p:blipFill>
          <p:spPr>
            <a:xfrm>
              <a:off x="1042765" y="1307736"/>
              <a:ext cx="286781" cy="6035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933"/>
                                        </p:tgtEl>
                                        <p:attrNameLst>
                                          <p:attrName>style.visibility</p:attrName>
                                        </p:attrNameLst>
                                      </p:cBhvr>
                                      <p:to>
                                        <p:strVal val="visible"/>
                                      </p:to>
                                    </p:set>
                                    <p:anim calcmode="lin" valueType="num">
                                      <p:cBhvr>
                                        <p:cTn id="7" dur="750" fill="hold"/>
                                        <p:tgtEl>
                                          <p:spTgt spid="933"/>
                                        </p:tgtEl>
                                        <p:attrNameLst>
                                          <p:attrName>ppt_w</p:attrName>
                                        </p:attrNameLst>
                                      </p:cBhvr>
                                      <p:tavLst>
                                        <p:tav tm="0">
                                          <p:val>
                                            <p:fltVal val="0"/>
                                          </p:val>
                                        </p:tav>
                                        <p:tav tm="100000">
                                          <p:val>
                                            <p:strVal val="#ppt_w"/>
                                          </p:val>
                                        </p:tav>
                                      </p:tavLst>
                                    </p:anim>
                                    <p:anim calcmode="lin" valueType="num">
                                      <p:cBhvr>
                                        <p:cTn id="8" dur="750" fill="hold"/>
                                        <p:tgtEl>
                                          <p:spTgt spid="9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3"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35" name="Obraz 1" descr="Obraz 1"/>
          <p:cNvPicPr>
            <a:picLocks noChangeAspect="1"/>
          </p:cNvPicPr>
          <p:nvPr/>
        </p:nvPicPr>
        <p:blipFill>
          <a:blip r:embed="rId2">
            <a:extLst/>
          </a:blip>
          <a:stretch>
            <a:fillRect/>
          </a:stretch>
        </p:blipFill>
        <p:spPr>
          <a:xfrm>
            <a:off x="1106310" y="4986303"/>
            <a:ext cx="2729656" cy="1058898"/>
          </a:xfrm>
          <a:prstGeom prst="rect">
            <a:avLst/>
          </a:prstGeom>
          <a:ln w="12700">
            <a:miter lim="400000"/>
          </a:ln>
        </p:spPr>
      </p:pic>
      <p:pic>
        <p:nvPicPr>
          <p:cNvPr id="936" name="Obraz 2" descr="Obraz 2"/>
          <p:cNvPicPr>
            <a:picLocks noChangeAspect="1"/>
          </p:cNvPicPr>
          <p:nvPr/>
        </p:nvPicPr>
        <p:blipFill>
          <a:blip r:embed="rId3">
            <a:extLst/>
          </a:blip>
          <a:stretch>
            <a:fillRect/>
          </a:stretch>
        </p:blipFill>
        <p:spPr>
          <a:xfrm>
            <a:off x="8204764" y="3137181"/>
            <a:ext cx="3587611" cy="1535290"/>
          </a:xfrm>
          <a:prstGeom prst="rect">
            <a:avLst/>
          </a:prstGeom>
          <a:ln w="12700">
            <a:miter lim="400000"/>
          </a:ln>
        </p:spPr>
      </p:pic>
      <p:pic>
        <p:nvPicPr>
          <p:cNvPr id="937" name="Obraz 3" descr="Obraz 3"/>
          <p:cNvPicPr>
            <a:picLocks noChangeAspect="1"/>
          </p:cNvPicPr>
          <p:nvPr/>
        </p:nvPicPr>
        <p:blipFill>
          <a:blip r:embed="rId4">
            <a:extLst/>
          </a:blip>
          <a:stretch>
            <a:fillRect/>
          </a:stretch>
        </p:blipFill>
        <p:spPr>
          <a:xfrm>
            <a:off x="1095024" y="3087510"/>
            <a:ext cx="2729653" cy="1083735"/>
          </a:xfrm>
          <a:prstGeom prst="rect">
            <a:avLst/>
          </a:prstGeom>
          <a:ln w="12700">
            <a:miter lim="400000"/>
          </a:ln>
        </p:spPr>
      </p:pic>
      <p:pic>
        <p:nvPicPr>
          <p:cNvPr id="938" name="Obraz 4" descr="Obraz 4"/>
          <p:cNvPicPr>
            <a:picLocks noChangeAspect="1"/>
          </p:cNvPicPr>
          <p:nvPr/>
        </p:nvPicPr>
        <p:blipFill>
          <a:blip r:embed="rId5">
            <a:extLst/>
          </a:blip>
          <a:stretch>
            <a:fillRect/>
          </a:stretch>
        </p:blipFill>
        <p:spPr>
          <a:xfrm>
            <a:off x="1025032" y="6995724"/>
            <a:ext cx="2713850" cy="1081476"/>
          </a:xfrm>
          <a:prstGeom prst="rect">
            <a:avLst/>
          </a:prstGeom>
          <a:ln w="12700">
            <a:miter lim="400000"/>
          </a:ln>
        </p:spPr>
      </p:pic>
      <p:pic>
        <p:nvPicPr>
          <p:cNvPr id="939" name="Obraz 5" descr="Obraz 5"/>
          <p:cNvPicPr>
            <a:picLocks noChangeAspect="1"/>
          </p:cNvPicPr>
          <p:nvPr/>
        </p:nvPicPr>
        <p:blipFill>
          <a:blip r:embed="rId6">
            <a:extLst/>
          </a:blip>
          <a:stretch>
            <a:fillRect/>
          </a:stretch>
        </p:blipFill>
        <p:spPr>
          <a:xfrm>
            <a:off x="8726313" y="6508045"/>
            <a:ext cx="3244427" cy="1388534"/>
          </a:xfrm>
          <a:prstGeom prst="rect">
            <a:avLst/>
          </a:prstGeom>
          <a:ln w="12700">
            <a:miter lim="400000"/>
          </a:ln>
        </p:spPr>
      </p:pic>
      <p:pic>
        <p:nvPicPr>
          <p:cNvPr id="940" name="Obraz 6" descr="Obraz 6"/>
          <p:cNvPicPr>
            <a:picLocks noChangeAspect="1"/>
          </p:cNvPicPr>
          <p:nvPr/>
        </p:nvPicPr>
        <p:blipFill>
          <a:blip r:embed="rId7">
            <a:extLst/>
          </a:blip>
          <a:stretch>
            <a:fillRect/>
          </a:stretch>
        </p:blipFill>
        <p:spPr>
          <a:xfrm>
            <a:off x="5125157" y="2182610"/>
            <a:ext cx="2213996" cy="6493736"/>
          </a:xfrm>
          <a:prstGeom prst="rect">
            <a:avLst/>
          </a:prstGeom>
          <a:ln w="12700">
            <a:miter lim="400000"/>
          </a:ln>
        </p:spPr>
      </p:pic>
      <p:sp>
        <p:nvSpPr>
          <p:cNvPr id="941" name="Dowolny kształt: kształt 7"/>
          <p:cNvSpPr txBox="1"/>
          <p:nvPr/>
        </p:nvSpPr>
        <p:spPr>
          <a:xfrm>
            <a:off x="1025032" y="1077254"/>
            <a:ext cx="10864429" cy="813801"/>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4600">
                <a:solidFill>
                  <a:srgbClr val="0070C0"/>
                </a:solidFill>
                <a:latin typeface="Gill Sans MT"/>
                <a:ea typeface="Gill Sans MT"/>
                <a:cs typeface="Gill Sans MT"/>
                <a:sym typeface="Gill Sans MT"/>
              </a:defRPr>
            </a:lvl1pPr>
          </a:lstStyle>
          <a:p>
            <a:pPr/>
            <a:r>
              <a:t>ASEA potwierdzone badania kliniczne</a:t>
            </a:r>
          </a:p>
        </p:txBody>
      </p:sp>
      <p:pic>
        <p:nvPicPr>
          <p:cNvPr id="942" name="Obraz 8" descr="Obraz 8"/>
          <p:cNvPicPr>
            <a:picLocks noChangeAspect="1"/>
          </p:cNvPicPr>
          <p:nvPr/>
        </p:nvPicPr>
        <p:blipFill>
          <a:blip r:embed="rId8">
            <a:extLst/>
          </a:blip>
          <a:stretch>
            <a:fillRect/>
          </a:stretch>
        </p:blipFill>
        <p:spPr>
          <a:xfrm>
            <a:off x="7879644" y="5480754"/>
            <a:ext cx="3975949" cy="79473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2"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4" name="Title 1"/>
          <p:cNvSpPr txBox="1"/>
          <p:nvPr>
            <p:ph type="title"/>
          </p:nvPr>
        </p:nvSpPr>
        <p:spPr>
          <a:xfrm>
            <a:off x="840739" y="308064"/>
            <a:ext cx="11704322" cy="1219201"/>
          </a:xfrm>
          <a:prstGeom prst="rect">
            <a:avLst/>
          </a:prstGeom>
        </p:spPr>
        <p:txBody>
          <a:bodyPr/>
          <a:lstStyle>
            <a:lvl1pPr defTabSz="1001369">
              <a:defRPr sz="4774"/>
            </a:lvl1pPr>
          </a:lstStyle>
          <a:p>
            <a:pPr/>
            <a:r>
              <a:t>ASEA Regulates Healthy Gene Expression</a:t>
            </a:r>
          </a:p>
        </p:txBody>
      </p:sp>
      <p:pic>
        <p:nvPicPr>
          <p:cNvPr id="945" name="Picture 4" descr="Picture 4"/>
          <p:cNvPicPr>
            <a:picLocks noChangeAspect="1"/>
          </p:cNvPicPr>
          <p:nvPr/>
        </p:nvPicPr>
        <p:blipFill>
          <a:blip r:embed="rId3">
            <a:extLst/>
          </a:blip>
          <a:stretch>
            <a:fillRect/>
          </a:stretch>
        </p:blipFill>
        <p:spPr>
          <a:xfrm>
            <a:off x="487679" y="2275839"/>
            <a:ext cx="1932317" cy="6011651"/>
          </a:xfrm>
          <a:prstGeom prst="rect">
            <a:avLst/>
          </a:prstGeom>
          <a:ln w="12700">
            <a:miter lim="400000"/>
          </a:ln>
        </p:spPr>
      </p:pic>
      <p:sp>
        <p:nvSpPr>
          <p:cNvPr id="946" name="TextBox 5"/>
          <p:cNvSpPr txBox="1"/>
          <p:nvPr/>
        </p:nvSpPr>
        <p:spPr>
          <a:xfrm>
            <a:off x="112717" y="7615666"/>
            <a:ext cx="2682241" cy="8214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i="1" sz="1600">
                <a:solidFill>
                  <a:srgbClr val="000000"/>
                </a:solidFill>
                <a:latin typeface="+mn-lt"/>
                <a:ea typeface="+mn-ea"/>
                <a:cs typeface="+mn-cs"/>
                <a:sym typeface="Helvetica"/>
              </a:defRPr>
            </a:lvl1pPr>
          </a:lstStyle>
          <a:p>
            <a:pPr/>
            <a:r>
              <a:t>ASEA REDOX is not a treatment or cure for any disease or medical condition</a:t>
            </a:r>
          </a:p>
        </p:txBody>
      </p:sp>
      <p:sp>
        <p:nvSpPr>
          <p:cNvPr id="947" name="Rectangle 14"/>
          <p:cNvSpPr txBox="1"/>
          <p:nvPr/>
        </p:nvSpPr>
        <p:spPr>
          <a:xfrm>
            <a:off x="2705515" y="2692896"/>
            <a:ext cx="4270583" cy="53553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z="3800">
                <a:solidFill>
                  <a:srgbClr val="595959"/>
                </a:solidFill>
                <a:latin typeface="+mn-lt"/>
                <a:ea typeface="+mn-ea"/>
                <a:cs typeface="+mn-cs"/>
                <a:sym typeface="Helvetica"/>
              </a:defRPr>
            </a:pPr>
            <a:r>
              <a:t>In an 8 week study </a:t>
            </a:r>
            <a:r>
              <a:rPr>
                <a:solidFill>
                  <a:srgbClr val="0070C0"/>
                </a:solidFill>
              </a:rPr>
              <a:t>ASEA REDOX </a:t>
            </a:r>
            <a:r>
              <a:t>was shown to activate</a:t>
            </a:r>
            <a:br/>
            <a:r>
              <a:t>gene signaling pathways</a:t>
            </a:r>
          </a:p>
          <a:p>
            <a:pPr defTabSz="1300480">
              <a:defRPr sz="3800">
                <a:solidFill>
                  <a:srgbClr val="595959"/>
                </a:solidFill>
                <a:latin typeface="+mn-lt"/>
                <a:ea typeface="+mn-ea"/>
                <a:cs typeface="+mn-cs"/>
                <a:sym typeface="Helvetica"/>
              </a:defRPr>
            </a:pPr>
            <a:r>
              <a:t>that positively impact </a:t>
            </a:r>
          </a:p>
          <a:p>
            <a:pPr defTabSz="1300480">
              <a:defRPr sz="3800">
                <a:solidFill>
                  <a:srgbClr val="595959"/>
                </a:solidFill>
                <a:latin typeface="+mn-lt"/>
                <a:ea typeface="+mn-ea"/>
                <a:cs typeface="+mn-cs"/>
                <a:sym typeface="Helvetica"/>
              </a:defRPr>
            </a:pPr>
            <a:r>
              <a:t>5 major areas of health </a:t>
            </a:r>
          </a:p>
        </p:txBody>
      </p:sp>
      <p:graphicFrame>
        <p:nvGraphicFramePr>
          <p:cNvPr id="948" name="Content Placeholder 6"/>
          <p:cNvGraphicFramePr/>
          <p:nvPr/>
        </p:nvGraphicFramePr>
        <p:xfrm>
          <a:off x="7335374" y="2830627"/>
          <a:ext cx="5290532" cy="5290531"/>
        </p:xfrm>
        <a:graphic xmlns:a="http://schemas.openxmlformats.org/drawingml/2006/main">
          <a:graphicData uri="http://schemas.openxmlformats.org/drawingml/2006/chart">
            <c:chart xmlns:c="http://schemas.openxmlformats.org/drawingml/2006/chart" r:id="rId4"/>
          </a:graphicData>
        </a:graphic>
      </p:graphicFrame>
      <p:sp>
        <p:nvSpPr>
          <p:cNvPr id="949" name="TextBox 23"/>
          <p:cNvSpPr txBox="1"/>
          <p:nvPr/>
        </p:nvSpPr>
        <p:spPr>
          <a:xfrm>
            <a:off x="10079986" y="3690003"/>
            <a:ext cx="1625601" cy="10119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z="3000">
                <a:solidFill>
                  <a:srgbClr val="FFFFFF"/>
                </a:solidFill>
                <a:latin typeface="+mn-lt"/>
                <a:ea typeface="+mn-ea"/>
                <a:cs typeface="+mn-cs"/>
                <a:sym typeface="Helvetica"/>
              </a:defRPr>
            </a:lvl1pPr>
          </a:lstStyle>
          <a:p>
            <a:pPr/>
            <a:r>
              <a:t>Immune System</a:t>
            </a:r>
          </a:p>
        </p:txBody>
      </p:sp>
      <p:pic>
        <p:nvPicPr>
          <p:cNvPr id="950" name="Picture 24" descr="Picture 24"/>
          <p:cNvPicPr>
            <a:picLocks noChangeAspect="1"/>
          </p:cNvPicPr>
          <p:nvPr/>
        </p:nvPicPr>
        <p:blipFill>
          <a:blip r:embed="rId5">
            <a:extLst/>
          </a:blip>
          <a:stretch>
            <a:fillRect/>
          </a:stretch>
        </p:blipFill>
        <p:spPr>
          <a:xfrm>
            <a:off x="9777401" y="8226850"/>
            <a:ext cx="406478" cy="598731"/>
          </a:xfrm>
          <a:prstGeom prst="rect">
            <a:avLst/>
          </a:prstGeom>
          <a:ln w="12700">
            <a:miter lim="400000"/>
          </a:ln>
        </p:spPr>
      </p:pic>
      <p:pic>
        <p:nvPicPr>
          <p:cNvPr id="951" name="Picture 25" descr="Picture 25"/>
          <p:cNvPicPr>
            <a:picLocks noChangeAspect="1"/>
          </p:cNvPicPr>
          <p:nvPr/>
        </p:nvPicPr>
        <p:blipFill>
          <a:blip r:embed="rId6">
            <a:extLst/>
          </a:blip>
          <a:stretch>
            <a:fillRect/>
          </a:stretch>
        </p:blipFill>
        <p:spPr>
          <a:xfrm>
            <a:off x="6842393" y="6042450"/>
            <a:ext cx="570621" cy="598732"/>
          </a:xfrm>
          <a:prstGeom prst="rect">
            <a:avLst/>
          </a:prstGeom>
          <a:ln w="12700">
            <a:miter lim="400000"/>
          </a:ln>
        </p:spPr>
      </p:pic>
      <p:pic>
        <p:nvPicPr>
          <p:cNvPr id="952" name="Picture 26" descr="Picture 26"/>
          <p:cNvPicPr>
            <a:picLocks noChangeAspect="1"/>
          </p:cNvPicPr>
          <p:nvPr/>
        </p:nvPicPr>
        <p:blipFill>
          <a:blip r:embed="rId7">
            <a:extLst/>
          </a:blip>
          <a:stretch>
            <a:fillRect/>
          </a:stretch>
        </p:blipFill>
        <p:spPr>
          <a:xfrm>
            <a:off x="7905795" y="2741625"/>
            <a:ext cx="521926" cy="596708"/>
          </a:xfrm>
          <a:prstGeom prst="rect">
            <a:avLst/>
          </a:prstGeom>
          <a:ln w="12700">
            <a:miter lim="400000"/>
          </a:ln>
        </p:spPr>
      </p:pic>
      <p:pic>
        <p:nvPicPr>
          <p:cNvPr id="953" name="Picture 27" descr="Picture 27"/>
          <p:cNvPicPr>
            <a:picLocks noChangeAspect="1"/>
          </p:cNvPicPr>
          <p:nvPr/>
        </p:nvPicPr>
        <p:blipFill>
          <a:blip r:embed="rId8">
            <a:extLst/>
          </a:blip>
          <a:stretch>
            <a:fillRect/>
          </a:stretch>
        </p:blipFill>
        <p:spPr>
          <a:xfrm>
            <a:off x="11504565" y="2740777"/>
            <a:ext cx="601150" cy="598404"/>
          </a:xfrm>
          <a:prstGeom prst="rect">
            <a:avLst/>
          </a:prstGeom>
          <a:ln w="12700">
            <a:miter lim="400000"/>
          </a:ln>
        </p:spPr>
      </p:pic>
      <p:pic>
        <p:nvPicPr>
          <p:cNvPr id="954" name="Picture 28" descr="Picture 28"/>
          <p:cNvPicPr>
            <a:picLocks noChangeAspect="1"/>
          </p:cNvPicPr>
          <p:nvPr/>
        </p:nvPicPr>
        <p:blipFill>
          <a:blip r:embed="rId9">
            <a:extLst/>
          </a:blip>
          <a:stretch>
            <a:fillRect/>
          </a:stretch>
        </p:blipFill>
        <p:spPr>
          <a:xfrm>
            <a:off x="12391051" y="6042614"/>
            <a:ext cx="550478" cy="598405"/>
          </a:xfrm>
          <a:prstGeom prst="rect">
            <a:avLst/>
          </a:prstGeom>
          <a:ln w="12700">
            <a:miter lim="400000"/>
          </a:ln>
        </p:spPr>
      </p:pic>
      <p:sp>
        <p:nvSpPr>
          <p:cNvPr id="955" name="TextBox 29"/>
          <p:cNvSpPr txBox="1"/>
          <p:nvPr/>
        </p:nvSpPr>
        <p:spPr>
          <a:xfrm>
            <a:off x="10192294" y="5342801"/>
            <a:ext cx="2556058" cy="10119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z="3000">
                <a:solidFill>
                  <a:srgbClr val="FFFFFF"/>
                </a:solidFill>
                <a:latin typeface="+mn-lt"/>
                <a:ea typeface="+mn-ea"/>
                <a:cs typeface="+mn-cs"/>
                <a:sym typeface="Helvetica"/>
              </a:defRPr>
            </a:lvl1pPr>
          </a:lstStyle>
          <a:p>
            <a:pPr/>
            <a:r>
              <a:t>Inflammatory Response</a:t>
            </a:r>
          </a:p>
        </p:txBody>
      </p:sp>
      <p:sp>
        <p:nvSpPr>
          <p:cNvPr id="956" name="TextBox 30"/>
          <p:cNvSpPr txBox="1"/>
          <p:nvPr/>
        </p:nvSpPr>
        <p:spPr>
          <a:xfrm>
            <a:off x="8517600" y="7080447"/>
            <a:ext cx="2926081" cy="10119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z="3000">
                <a:solidFill>
                  <a:srgbClr val="FFFFFF"/>
                </a:solidFill>
                <a:latin typeface="+mn-lt"/>
                <a:ea typeface="+mn-ea"/>
                <a:cs typeface="+mn-cs"/>
                <a:sym typeface="Helvetica"/>
              </a:defRPr>
            </a:pPr>
            <a:r>
              <a:t>Cardiovascular </a:t>
            </a:r>
            <a:br/>
            <a:r>
              <a:t>Health</a:t>
            </a:r>
          </a:p>
        </p:txBody>
      </p:sp>
      <p:sp>
        <p:nvSpPr>
          <p:cNvPr id="957" name="TextBox 31"/>
          <p:cNvSpPr txBox="1"/>
          <p:nvPr/>
        </p:nvSpPr>
        <p:spPr>
          <a:xfrm>
            <a:off x="6926460" y="5342801"/>
            <a:ext cx="2926082" cy="10119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z="3000">
                <a:solidFill>
                  <a:srgbClr val="FFFFFF"/>
                </a:solidFill>
                <a:latin typeface="+mn-lt"/>
                <a:ea typeface="+mn-ea"/>
                <a:cs typeface="+mn-cs"/>
                <a:sym typeface="Helvetica"/>
              </a:defRPr>
            </a:pPr>
            <a:r>
              <a:t>Healthy</a:t>
            </a:r>
          </a:p>
          <a:p>
            <a:pPr defTabSz="1300480">
              <a:defRPr sz="3000">
                <a:solidFill>
                  <a:srgbClr val="FFFFFF"/>
                </a:solidFill>
                <a:latin typeface="+mn-lt"/>
                <a:ea typeface="+mn-ea"/>
                <a:cs typeface="+mn-cs"/>
                <a:sym typeface="Helvetica"/>
              </a:defRPr>
            </a:pPr>
            <a:r>
              <a:t>Digestion</a:t>
            </a:r>
          </a:p>
        </p:txBody>
      </p:sp>
      <p:sp>
        <p:nvSpPr>
          <p:cNvPr id="958" name="TextBox 32"/>
          <p:cNvSpPr txBox="1"/>
          <p:nvPr/>
        </p:nvSpPr>
        <p:spPr>
          <a:xfrm>
            <a:off x="7398867" y="3690003"/>
            <a:ext cx="2926081" cy="10119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z="3000">
                <a:solidFill>
                  <a:srgbClr val="FFFFFF"/>
                </a:solidFill>
                <a:latin typeface="+mn-lt"/>
                <a:ea typeface="+mn-ea"/>
                <a:cs typeface="+mn-cs"/>
                <a:sym typeface="Helvetica"/>
              </a:defRPr>
            </a:pPr>
            <a:r>
              <a:t>Hormone</a:t>
            </a:r>
          </a:p>
          <a:p>
            <a:pPr defTabSz="1300480">
              <a:defRPr sz="3000">
                <a:solidFill>
                  <a:srgbClr val="FFFFFF"/>
                </a:solidFill>
                <a:latin typeface="+mn-lt"/>
                <a:ea typeface="+mn-ea"/>
                <a:cs typeface="+mn-cs"/>
                <a:sym typeface="Helvetica"/>
              </a:defRPr>
            </a:pPr>
            <a:r>
              <a:t>Modulation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947"/>
                                        </p:tgtEl>
                                        <p:attrNameLst>
                                          <p:attrName>style.visibility</p:attrName>
                                        </p:attrNameLst>
                                      </p:cBhvr>
                                      <p:to>
                                        <p:strVal val="visible"/>
                                      </p:to>
                                    </p:set>
                                    <p:animEffect filter="wipe(up)" transition="in">
                                      <p:cBhvr>
                                        <p:cTn id="7" dur="2750"/>
                                        <p:tgtEl>
                                          <p:spTgt spid="94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childTnLst>
                                    <p:set>
                                      <p:cBhvr>
                                        <p:cTn id="11" fill="hold"/>
                                        <p:tgtEl>
                                          <p:spTgt spid="948">
                                            <p:graphicEl>
                                              <a:chart bldStep="category" categoryIdx="0" seriesIdx="-4"/>
                                            </p:graphicEl>
                                          </p:spTgt>
                                        </p:tgtEl>
                                        <p:attrNameLst>
                                          <p:attrName>style.visibility</p:attrName>
                                        </p:attrNameLst>
                                      </p:cBhvr>
                                      <p:to>
                                        <p:strVal val="visible"/>
                                      </p:to>
                                    </p:set>
                                    <p:animEffect filter="dissolve" transition="in">
                                      <p:cBhvr>
                                        <p:cTn id="12" dur="1000"/>
                                        <p:tgtEl>
                                          <p:spTgt spid="948">
                                            <p:graphicEl>
                                              <a:chart bldStep="category" categoryIdx="0" seriesIdx="-4"/>
                                            </p:graphicEl>
                                          </p:spTgt>
                                        </p:tgtEl>
                                      </p:cBhvr>
                                    </p:animEffect>
                                  </p:childTnLst>
                                </p:cTn>
                              </p:par>
                            </p:childTnLst>
                          </p:cTn>
                        </p:par>
                        <p:par>
                          <p:cTn id="13" fill="hold">
                            <p:stCondLst>
                              <p:cond delay="1000"/>
                            </p:stCondLst>
                            <p:childTnLst>
                              <p:par>
                                <p:cTn id="14" presetClass="entr" nodeType="afterEffect" presetID="9" grpId="3" fill="hold">
                                  <p:stCondLst>
                                    <p:cond delay="0"/>
                                  </p:stCondLst>
                                  <p:iterate type="el" backwards="0">
                                    <p:tmAbs val="0"/>
                                  </p:iterate>
                                  <p:childTnLst>
                                    <p:set>
                                      <p:cBhvr>
                                        <p:cTn id="15" fill="hold"/>
                                        <p:tgtEl>
                                          <p:spTgt spid="953"/>
                                        </p:tgtEl>
                                        <p:attrNameLst>
                                          <p:attrName>style.visibility</p:attrName>
                                        </p:attrNameLst>
                                      </p:cBhvr>
                                      <p:to>
                                        <p:strVal val="visible"/>
                                      </p:to>
                                    </p:set>
                                    <p:animEffect filter="dissolve" transition="in">
                                      <p:cBhvr>
                                        <p:cTn id="16" dur="750"/>
                                        <p:tgtEl>
                                          <p:spTgt spid="953"/>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2" fill="hold">
                                  <p:stCondLst>
                                    <p:cond delay="0"/>
                                  </p:stCondLst>
                                  <p:childTnLst>
                                    <p:set>
                                      <p:cBhvr>
                                        <p:cTn id="20" fill="hold"/>
                                        <p:tgtEl>
                                          <p:spTgt spid="948">
                                            <p:graphicEl>
                                              <a:chart bldStep="category" categoryIdx="1" seriesIdx="-4"/>
                                            </p:graphicEl>
                                          </p:spTgt>
                                        </p:tgtEl>
                                        <p:attrNameLst>
                                          <p:attrName>style.visibility</p:attrName>
                                        </p:attrNameLst>
                                      </p:cBhvr>
                                      <p:to>
                                        <p:strVal val="visible"/>
                                      </p:to>
                                    </p:set>
                                    <p:animEffect filter="dissolve" transition="in">
                                      <p:cBhvr>
                                        <p:cTn id="21" dur="1000"/>
                                        <p:tgtEl>
                                          <p:spTgt spid="948">
                                            <p:graphicEl>
                                              <a:chart bldStep="category" categoryIdx="1" seriesIdx="-4"/>
                                            </p:graphicEl>
                                          </p:spTgt>
                                        </p:tgtEl>
                                      </p:cBhvr>
                                    </p:animEffect>
                                  </p:childTnLst>
                                </p:cTn>
                              </p:par>
                            </p:childTnLst>
                          </p:cTn>
                        </p:par>
                        <p:par>
                          <p:cTn id="22" fill="hold">
                            <p:stCondLst>
                              <p:cond delay="1000"/>
                            </p:stCondLst>
                            <p:childTnLst>
                              <p:par>
                                <p:cTn id="23" presetClass="entr" nodeType="afterEffect" presetID="9" grpId="4" fill="hold">
                                  <p:stCondLst>
                                    <p:cond delay="0"/>
                                  </p:stCondLst>
                                  <p:iterate type="el" backwards="0">
                                    <p:tmAbs val="0"/>
                                  </p:iterate>
                                  <p:childTnLst>
                                    <p:set>
                                      <p:cBhvr>
                                        <p:cTn id="24" fill="hold"/>
                                        <p:tgtEl>
                                          <p:spTgt spid="954"/>
                                        </p:tgtEl>
                                        <p:attrNameLst>
                                          <p:attrName>style.visibility</p:attrName>
                                        </p:attrNameLst>
                                      </p:cBhvr>
                                      <p:to>
                                        <p:strVal val="visible"/>
                                      </p:to>
                                    </p:set>
                                    <p:animEffect filter="dissolve" transition="in">
                                      <p:cBhvr>
                                        <p:cTn id="25" dur="750"/>
                                        <p:tgtEl>
                                          <p:spTgt spid="954"/>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2" fill="hold">
                                  <p:stCondLst>
                                    <p:cond delay="0"/>
                                  </p:stCondLst>
                                  <p:childTnLst>
                                    <p:set>
                                      <p:cBhvr>
                                        <p:cTn id="29" fill="hold"/>
                                        <p:tgtEl>
                                          <p:spTgt spid="948">
                                            <p:graphicEl>
                                              <a:chart bldStep="category" categoryIdx="2" seriesIdx="-4"/>
                                            </p:graphicEl>
                                          </p:spTgt>
                                        </p:tgtEl>
                                        <p:attrNameLst>
                                          <p:attrName>style.visibility</p:attrName>
                                        </p:attrNameLst>
                                      </p:cBhvr>
                                      <p:to>
                                        <p:strVal val="visible"/>
                                      </p:to>
                                    </p:set>
                                    <p:animEffect filter="dissolve" transition="in">
                                      <p:cBhvr>
                                        <p:cTn id="30" dur="1000"/>
                                        <p:tgtEl>
                                          <p:spTgt spid="948">
                                            <p:graphicEl>
                                              <a:chart bldStep="category" categoryIdx="2" seriesIdx="-4"/>
                                            </p:graphicEl>
                                          </p:spTgt>
                                        </p:tgtEl>
                                      </p:cBhvr>
                                    </p:animEffect>
                                  </p:childTnLst>
                                </p:cTn>
                              </p:par>
                            </p:childTnLst>
                          </p:cTn>
                        </p:par>
                        <p:par>
                          <p:cTn id="31" fill="hold">
                            <p:stCondLst>
                              <p:cond delay="1000"/>
                            </p:stCondLst>
                            <p:childTnLst>
                              <p:par>
                                <p:cTn id="32" presetClass="entr" nodeType="afterEffect" presetID="9" grpId="5" fill="hold">
                                  <p:stCondLst>
                                    <p:cond delay="0"/>
                                  </p:stCondLst>
                                  <p:iterate type="el" backwards="0">
                                    <p:tmAbs val="0"/>
                                  </p:iterate>
                                  <p:childTnLst>
                                    <p:set>
                                      <p:cBhvr>
                                        <p:cTn id="33" fill="hold"/>
                                        <p:tgtEl>
                                          <p:spTgt spid="950"/>
                                        </p:tgtEl>
                                        <p:attrNameLst>
                                          <p:attrName>style.visibility</p:attrName>
                                        </p:attrNameLst>
                                      </p:cBhvr>
                                      <p:to>
                                        <p:strVal val="visible"/>
                                      </p:to>
                                    </p:set>
                                    <p:animEffect filter="dissolve" transition="in">
                                      <p:cBhvr>
                                        <p:cTn id="34" dur="750"/>
                                        <p:tgtEl>
                                          <p:spTgt spid="950"/>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9" grpId="2" fill="hold">
                                  <p:stCondLst>
                                    <p:cond delay="0"/>
                                  </p:stCondLst>
                                  <p:childTnLst>
                                    <p:set>
                                      <p:cBhvr>
                                        <p:cTn id="38" fill="hold"/>
                                        <p:tgtEl>
                                          <p:spTgt spid="948">
                                            <p:graphicEl>
                                              <a:chart bldStep="category" categoryIdx="3" seriesIdx="-4"/>
                                            </p:graphicEl>
                                          </p:spTgt>
                                        </p:tgtEl>
                                        <p:attrNameLst>
                                          <p:attrName>style.visibility</p:attrName>
                                        </p:attrNameLst>
                                      </p:cBhvr>
                                      <p:to>
                                        <p:strVal val="visible"/>
                                      </p:to>
                                    </p:set>
                                    <p:animEffect filter="dissolve" transition="in">
                                      <p:cBhvr>
                                        <p:cTn id="39" dur="1000"/>
                                        <p:tgtEl>
                                          <p:spTgt spid="948">
                                            <p:graphicEl>
                                              <a:chart bldStep="category" categoryIdx="3" seriesIdx="-4"/>
                                            </p:graphicEl>
                                          </p:spTgt>
                                        </p:tgtEl>
                                      </p:cBhvr>
                                    </p:animEffect>
                                  </p:childTnLst>
                                </p:cTn>
                              </p:par>
                            </p:childTnLst>
                          </p:cTn>
                        </p:par>
                        <p:par>
                          <p:cTn id="40" fill="hold">
                            <p:stCondLst>
                              <p:cond delay="1000"/>
                            </p:stCondLst>
                            <p:childTnLst>
                              <p:par>
                                <p:cTn id="41" presetClass="entr" nodeType="afterEffect" presetID="9" grpId="6" fill="hold">
                                  <p:stCondLst>
                                    <p:cond delay="0"/>
                                  </p:stCondLst>
                                  <p:iterate type="el" backwards="0">
                                    <p:tmAbs val="0"/>
                                  </p:iterate>
                                  <p:childTnLst>
                                    <p:set>
                                      <p:cBhvr>
                                        <p:cTn id="42" fill="hold"/>
                                        <p:tgtEl>
                                          <p:spTgt spid="951"/>
                                        </p:tgtEl>
                                        <p:attrNameLst>
                                          <p:attrName>style.visibility</p:attrName>
                                        </p:attrNameLst>
                                      </p:cBhvr>
                                      <p:to>
                                        <p:strVal val="visible"/>
                                      </p:to>
                                    </p:set>
                                    <p:animEffect filter="dissolve" transition="in">
                                      <p:cBhvr>
                                        <p:cTn id="43" dur="750"/>
                                        <p:tgtEl>
                                          <p:spTgt spid="951"/>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9" grpId="2" fill="hold">
                                  <p:stCondLst>
                                    <p:cond delay="0"/>
                                  </p:stCondLst>
                                  <p:childTnLst>
                                    <p:set>
                                      <p:cBhvr>
                                        <p:cTn id="47" fill="hold"/>
                                        <p:tgtEl>
                                          <p:spTgt spid="948">
                                            <p:graphicEl>
                                              <a:chart bldStep="category" categoryIdx="4" seriesIdx="-4"/>
                                            </p:graphicEl>
                                          </p:spTgt>
                                        </p:tgtEl>
                                        <p:attrNameLst>
                                          <p:attrName>style.visibility</p:attrName>
                                        </p:attrNameLst>
                                      </p:cBhvr>
                                      <p:to>
                                        <p:strVal val="visible"/>
                                      </p:to>
                                    </p:set>
                                    <p:animEffect filter="dissolve" transition="in">
                                      <p:cBhvr>
                                        <p:cTn id="48" dur="1000"/>
                                        <p:tgtEl>
                                          <p:spTgt spid="948">
                                            <p:graphicEl>
                                              <a:chart bldStep="category" categoryIdx="4" seriesIdx="-4"/>
                                            </p:graphicEl>
                                          </p:spTgt>
                                        </p:tgtEl>
                                      </p:cBhvr>
                                    </p:animEffect>
                                  </p:childTnLst>
                                </p:cTn>
                              </p:par>
                            </p:childTnLst>
                          </p:cTn>
                        </p:par>
                        <p:par>
                          <p:cTn id="49" fill="hold">
                            <p:stCondLst>
                              <p:cond delay="1000"/>
                            </p:stCondLst>
                            <p:childTnLst>
                              <p:par>
                                <p:cTn id="50" presetClass="entr" nodeType="afterEffect" presetID="9" grpId="7" fill="hold">
                                  <p:stCondLst>
                                    <p:cond delay="0"/>
                                  </p:stCondLst>
                                  <p:iterate type="el" backwards="0">
                                    <p:tmAbs val="0"/>
                                  </p:iterate>
                                  <p:childTnLst>
                                    <p:set>
                                      <p:cBhvr>
                                        <p:cTn id="51" fill="hold"/>
                                        <p:tgtEl>
                                          <p:spTgt spid="952"/>
                                        </p:tgtEl>
                                        <p:attrNameLst>
                                          <p:attrName>style.visibility</p:attrName>
                                        </p:attrNameLst>
                                      </p:cBhvr>
                                      <p:to>
                                        <p:strVal val="visible"/>
                                      </p:to>
                                    </p:set>
                                    <p:animEffect filter="dissolve" transition="in">
                                      <p:cBhvr>
                                        <p:cTn id="52" dur="750"/>
                                        <p:tgtEl>
                                          <p:spTgt spid="9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1" grpId="6"/>
      <p:bldP build="whole" bldLvl="1" animBg="1" rev="0" advAuto="0" spid="947" grpId="1"/>
      <p:bldP build="whole" bldLvl="1" animBg="1" rev="0" advAuto="0" spid="954" grpId="4"/>
      <p:bldP build="whole" bldLvl="1" animBg="1" rev="0" advAuto="0" spid="953" grpId="3"/>
      <p:bldP build="whole" bldLvl="1" animBg="1" rev="0" advAuto="0" spid="952" grpId="7"/>
      <p:bldP build="whole" bldLvl="1" animBg="1" rev="0" advAuto="0" spid="950" grpId="5"/>
      <p:bldGraphic spid="948" grpId="2">
        <p:bldSub>
          <a:bldChart bld="category"/>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65" name="Picture 7" descr="Picture 7"/>
          <p:cNvPicPr>
            <a:picLocks noChangeAspect="1"/>
          </p:cNvPicPr>
          <p:nvPr/>
        </p:nvPicPr>
        <p:blipFill>
          <a:blip r:embed="rId2">
            <a:extLst/>
          </a:blip>
          <a:srcRect l="0" t="7353" r="0" b="291"/>
          <a:stretch>
            <a:fillRect/>
          </a:stretch>
        </p:blipFill>
        <p:spPr>
          <a:xfrm>
            <a:off x="-1438700" y="-1477"/>
            <a:ext cx="14612201" cy="9759789"/>
          </a:xfrm>
          <a:prstGeom prst="rect">
            <a:avLst/>
          </a:prstGeom>
          <a:ln w="12700">
            <a:miter lim="400000"/>
          </a:ln>
        </p:spPr>
      </p:pic>
      <p:sp>
        <p:nvSpPr>
          <p:cNvPr id="766" name="TextBox 3"/>
          <p:cNvSpPr txBox="1"/>
          <p:nvPr/>
        </p:nvSpPr>
        <p:spPr>
          <a:xfrm>
            <a:off x="1737801" y="921056"/>
            <a:ext cx="9529197" cy="948437"/>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8767" tIns="48767" rIns="48767" bIns="48767">
            <a:spAutoFit/>
          </a:bodyPr>
          <a:lstStyle>
            <a:lvl1pPr defTabSz="586994">
              <a:defRPr sz="5600">
                <a:solidFill>
                  <a:srgbClr val="FFFFFF"/>
                </a:solidFill>
                <a:latin typeface="Stratum2 Bold"/>
                <a:ea typeface="Stratum2 Bold"/>
                <a:cs typeface="Stratum2 Bold"/>
                <a:sym typeface="Stratum2 Bold"/>
              </a:defRPr>
            </a:lvl1pPr>
          </a:lstStyle>
          <a:p>
            <a:pPr/>
            <a:r>
              <a:t>Uznana Ugruntowana Firma</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962" name="Picture 2" descr="Picture 2"/>
          <p:cNvPicPr>
            <a:picLocks noChangeAspect="1"/>
          </p:cNvPicPr>
          <p:nvPr/>
        </p:nvPicPr>
        <p:blipFill>
          <a:blip r:embed="rId2">
            <a:extLst/>
          </a:blip>
          <a:stretch>
            <a:fillRect/>
          </a:stretch>
        </p:blipFill>
        <p:spPr>
          <a:xfrm>
            <a:off x="-23646" y="1219199"/>
            <a:ext cx="13004803" cy="7315201"/>
          </a:xfrm>
          <a:prstGeom prst="rect">
            <a:avLst/>
          </a:prstGeom>
          <a:ln w="12700">
            <a:miter lim="400000"/>
          </a:ln>
        </p:spPr>
      </p:pic>
      <p:sp>
        <p:nvSpPr>
          <p:cNvPr id="963" name="Shape 414"/>
          <p:cNvSpPr txBox="1"/>
          <p:nvPr/>
        </p:nvSpPr>
        <p:spPr>
          <a:xfrm>
            <a:off x="357808" y="1447453"/>
            <a:ext cx="12038445" cy="5527543"/>
          </a:xfrm>
          <a:prstGeom prst="rect">
            <a:avLst/>
          </a:prstGeom>
          <a:ln w="12700">
            <a:miter lim="400000"/>
          </a:ln>
          <a:extLst>
            <a:ext uri="{C572A759-6A51-4108-AA02-DFA0A04FC94B}">
              <ma14:wrappingTextBoxFlag xmlns:ma14="http://schemas.microsoft.com/office/mac/drawingml/2011/main" val="1"/>
            </a:ext>
          </a:extLst>
        </p:spPr>
        <p:txBody>
          <a:bodyPr lIns="65021" tIns="65021" rIns="65021" bIns="65021">
            <a:spAutoFit/>
          </a:bodyPr>
          <a:lstStyle/>
          <a:p>
            <a:pPr defTabSz="866965">
              <a:spcBef>
                <a:spcPts val="1800"/>
              </a:spcBef>
              <a:defRPr b="1" sz="6800">
                <a:solidFill>
                  <a:srgbClr val="FFFFFF"/>
                </a:solidFill>
                <a:latin typeface="Calibri"/>
                <a:ea typeface="Calibri"/>
                <a:cs typeface="Calibri"/>
                <a:sym typeface="Calibri"/>
              </a:defRPr>
            </a:pPr>
            <a:r>
              <a:t>Siła finansowa</a:t>
            </a:r>
          </a:p>
          <a:p>
            <a:pPr algn="l" defTabSz="866965">
              <a:spcBef>
                <a:spcPts val="1800"/>
              </a:spcBef>
              <a:defRPr b="1" sz="4400">
                <a:solidFill>
                  <a:srgbClr val="FFFFFF"/>
                </a:solidFill>
                <a:latin typeface="Calibri"/>
                <a:ea typeface="Calibri"/>
                <a:cs typeface="Calibri"/>
                <a:sym typeface="Calibri"/>
              </a:defRPr>
            </a:pPr>
            <a:r>
              <a:t>Rentowna każdego roku od momentu powstania</a:t>
            </a:r>
            <a:endParaRPr sz="6800"/>
          </a:p>
          <a:p>
            <a:pPr algn="l" defTabSz="866965">
              <a:spcBef>
                <a:spcPts val="1800"/>
              </a:spcBef>
              <a:defRPr b="1" sz="4400">
                <a:solidFill>
                  <a:srgbClr val="FFFFFF"/>
                </a:solidFill>
                <a:latin typeface="Calibri"/>
                <a:ea typeface="Calibri"/>
                <a:cs typeface="Calibri"/>
                <a:sym typeface="Calibri"/>
              </a:defRPr>
            </a:pPr>
            <a:r>
              <a:t>Finansowanie rozwoju z organicznie wygenerowanego przepływu środków pieniężnych</a:t>
            </a:r>
            <a:endParaRPr sz="6800"/>
          </a:p>
          <a:p>
            <a:pPr algn="l" defTabSz="866965">
              <a:spcBef>
                <a:spcPts val="1800"/>
              </a:spcBef>
              <a:defRPr b="1" sz="4400">
                <a:solidFill>
                  <a:srgbClr val="FFFFFF"/>
                </a:solidFill>
                <a:latin typeface="Calibri"/>
                <a:ea typeface="Calibri"/>
                <a:cs typeface="Calibri"/>
                <a:sym typeface="Calibri"/>
              </a:defRPr>
            </a:pPr>
            <a:r>
              <a:t>Brak długoterminowego zadłużenia</a:t>
            </a:r>
            <a:endParaRPr sz="6800"/>
          </a:p>
          <a:p>
            <a:pPr algn="l" defTabSz="866965">
              <a:spcBef>
                <a:spcPts val="1800"/>
              </a:spcBef>
              <a:defRPr b="1" sz="4400">
                <a:solidFill>
                  <a:srgbClr val="FFFFFF"/>
                </a:solidFill>
                <a:latin typeface="Calibri"/>
                <a:ea typeface="Calibri"/>
                <a:cs typeface="Calibri"/>
                <a:sym typeface="Calibri"/>
              </a:defRPr>
            </a:pPr>
            <a:r>
              <a:t>Audytowane księgi rachunkowe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965" name="World Class Institutes for Clinical Trials &amp; Testing"/>
          <p:cNvSpPr txBox="1"/>
          <p:nvPr>
            <p:ph type="body" sz="quarter" idx="1"/>
          </p:nvPr>
        </p:nvSpPr>
        <p:spPr>
          <a:xfrm>
            <a:off x="2121974" y="554288"/>
            <a:ext cx="9103361" cy="1733183"/>
          </a:xfrm>
          <a:prstGeom prst="rect">
            <a:avLst/>
          </a:prstGeom>
        </p:spPr>
        <p:txBody>
          <a:bodyPr/>
          <a:lstStyle>
            <a:lvl1pPr>
              <a:defRPr>
                <a:solidFill>
                  <a:srgbClr val="212121"/>
                </a:solidFill>
              </a:defRPr>
            </a:lvl1pPr>
          </a:lstStyle>
          <a:p>
            <a:pPr/>
            <a:r>
              <a:t>Światowej Klasy Instytuty dla Badań Klinicznych i Testów</a:t>
            </a:r>
          </a:p>
        </p:txBody>
      </p:sp>
      <p:pic>
        <p:nvPicPr>
          <p:cNvPr id="966" name="Image" descr="Image"/>
          <p:cNvPicPr>
            <a:picLocks noChangeAspect="1"/>
          </p:cNvPicPr>
          <p:nvPr/>
        </p:nvPicPr>
        <p:blipFill>
          <a:blip r:embed="rId3">
            <a:alphaModFix amt="20435"/>
            <a:extLst/>
          </a:blip>
          <a:srcRect l="2518" t="2419" r="2333" b="1615"/>
          <a:stretch>
            <a:fillRect/>
          </a:stretch>
        </p:blipFill>
        <p:spPr>
          <a:xfrm>
            <a:off x="-376218" y="4110193"/>
            <a:ext cx="12109451" cy="5048251"/>
          </a:xfrm>
          <a:custGeom>
            <a:avLst/>
            <a:gdLst/>
            <a:ahLst/>
            <a:cxnLst>
              <a:cxn ang="0">
                <a:pos x="wd2" y="hd2"/>
              </a:cxn>
              <a:cxn ang="5400000">
                <a:pos x="wd2" y="hd2"/>
              </a:cxn>
              <a:cxn ang="10800000">
                <a:pos x="wd2" y="hd2"/>
              </a:cxn>
              <a:cxn ang="16200000">
                <a:pos x="wd2" y="hd2"/>
              </a:cxn>
            </a:cxnLst>
            <a:rect l="0" t="0" r="r" b="b"/>
            <a:pathLst>
              <a:path w="21577" h="21548" fill="norm" stroke="1" extrusionOk="0">
                <a:moveTo>
                  <a:pt x="7786" y="0"/>
                </a:moveTo>
                <a:lnTo>
                  <a:pt x="7771" y="308"/>
                </a:lnTo>
                <a:lnTo>
                  <a:pt x="7757" y="615"/>
                </a:lnTo>
                <a:lnTo>
                  <a:pt x="7876" y="615"/>
                </a:lnTo>
                <a:cubicBezTo>
                  <a:pt x="7942" y="615"/>
                  <a:pt x="7986" y="593"/>
                  <a:pt x="7974" y="564"/>
                </a:cubicBezTo>
                <a:cubicBezTo>
                  <a:pt x="7963" y="535"/>
                  <a:pt x="7922" y="511"/>
                  <a:pt x="7885" y="510"/>
                </a:cubicBezTo>
                <a:cubicBezTo>
                  <a:pt x="7833" y="508"/>
                  <a:pt x="7816" y="454"/>
                  <a:pt x="7803" y="254"/>
                </a:cubicBezTo>
                <a:lnTo>
                  <a:pt x="7786" y="0"/>
                </a:lnTo>
                <a:close/>
                <a:moveTo>
                  <a:pt x="8059" y="0"/>
                </a:moveTo>
                <a:lnTo>
                  <a:pt x="8043" y="308"/>
                </a:lnTo>
                <a:cubicBezTo>
                  <a:pt x="8029" y="605"/>
                  <a:pt x="8032" y="615"/>
                  <a:pt x="8113" y="615"/>
                </a:cubicBezTo>
                <a:cubicBezTo>
                  <a:pt x="8159" y="615"/>
                  <a:pt x="8197" y="588"/>
                  <a:pt x="8197" y="552"/>
                </a:cubicBezTo>
                <a:cubicBezTo>
                  <a:pt x="8197" y="517"/>
                  <a:pt x="8173" y="492"/>
                  <a:pt x="8144" y="498"/>
                </a:cubicBezTo>
                <a:cubicBezTo>
                  <a:pt x="8106" y="505"/>
                  <a:pt x="8088" y="437"/>
                  <a:pt x="8076" y="254"/>
                </a:cubicBezTo>
                <a:lnTo>
                  <a:pt x="8059" y="0"/>
                </a:lnTo>
                <a:close/>
                <a:moveTo>
                  <a:pt x="11052" y="0"/>
                </a:moveTo>
                <a:lnTo>
                  <a:pt x="11037" y="308"/>
                </a:lnTo>
                <a:cubicBezTo>
                  <a:pt x="11022" y="615"/>
                  <a:pt x="11023" y="615"/>
                  <a:pt x="11122" y="615"/>
                </a:cubicBezTo>
                <a:cubicBezTo>
                  <a:pt x="11177" y="615"/>
                  <a:pt x="11221" y="587"/>
                  <a:pt x="11221" y="554"/>
                </a:cubicBezTo>
                <a:cubicBezTo>
                  <a:pt x="11221" y="521"/>
                  <a:pt x="11191" y="497"/>
                  <a:pt x="11153" y="500"/>
                </a:cubicBezTo>
                <a:cubicBezTo>
                  <a:pt x="11098" y="504"/>
                  <a:pt x="11081" y="459"/>
                  <a:pt x="11068" y="254"/>
                </a:cubicBezTo>
                <a:lnTo>
                  <a:pt x="11052" y="0"/>
                </a:lnTo>
                <a:close/>
                <a:moveTo>
                  <a:pt x="3851" y="35"/>
                </a:moveTo>
                <a:cubicBezTo>
                  <a:pt x="3731" y="35"/>
                  <a:pt x="3729" y="40"/>
                  <a:pt x="3717" y="325"/>
                </a:cubicBezTo>
                <a:cubicBezTo>
                  <a:pt x="3706" y="610"/>
                  <a:pt x="3707" y="615"/>
                  <a:pt x="3804" y="615"/>
                </a:cubicBezTo>
                <a:cubicBezTo>
                  <a:pt x="3909" y="615"/>
                  <a:pt x="3924" y="550"/>
                  <a:pt x="3872" y="318"/>
                </a:cubicBezTo>
                <a:cubicBezTo>
                  <a:pt x="3847" y="207"/>
                  <a:pt x="3851" y="167"/>
                  <a:pt x="3891" y="130"/>
                </a:cubicBezTo>
                <a:cubicBezTo>
                  <a:pt x="3954" y="73"/>
                  <a:pt x="4034" y="306"/>
                  <a:pt x="4014" y="489"/>
                </a:cubicBezTo>
                <a:cubicBezTo>
                  <a:pt x="4006" y="567"/>
                  <a:pt x="4017" y="615"/>
                  <a:pt x="4045" y="615"/>
                </a:cubicBezTo>
                <a:cubicBezTo>
                  <a:pt x="4069" y="615"/>
                  <a:pt x="4081" y="584"/>
                  <a:pt x="4071" y="545"/>
                </a:cubicBezTo>
                <a:cubicBezTo>
                  <a:pt x="4061" y="507"/>
                  <a:pt x="4074" y="376"/>
                  <a:pt x="4100" y="256"/>
                </a:cubicBezTo>
                <a:cubicBezTo>
                  <a:pt x="4126" y="135"/>
                  <a:pt x="4134" y="35"/>
                  <a:pt x="4119" y="35"/>
                </a:cubicBezTo>
                <a:cubicBezTo>
                  <a:pt x="4104" y="35"/>
                  <a:pt x="4082" y="92"/>
                  <a:pt x="4071" y="162"/>
                </a:cubicBezTo>
                <a:cubicBezTo>
                  <a:pt x="4051" y="282"/>
                  <a:pt x="4049" y="282"/>
                  <a:pt x="4011" y="162"/>
                </a:cubicBezTo>
                <a:cubicBezTo>
                  <a:pt x="3986" y="77"/>
                  <a:pt x="3932" y="35"/>
                  <a:pt x="3851" y="35"/>
                </a:cubicBezTo>
                <a:close/>
                <a:moveTo>
                  <a:pt x="4318" y="35"/>
                </a:moveTo>
                <a:cubicBezTo>
                  <a:pt x="4252" y="35"/>
                  <a:pt x="4242" y="71"/>
                  <a:pt x="4231" y="325"/>
                </a:cubicBezTo>
                <a:cubicBezTo>
                  <a:pt x="4220" y="600"/>
                  <a:pt x="4224" y="615"/>
                  <a:pt x="4304" y="615"/>
                </a:cubicBezTo>
                <a:cubicBezTo>
                  <a:pt x="4390" y="615"/>
                  <a:pt x="4408" y="517"/>
                  <a:pt x="4358" y="328"/>
                </a:cubicBezTo>
                <a:cubicBezTo>
                  <a:pt x="4340" y="260"/>
                  <a:pt x="4343" y="188"/>
                  <a:pt x="4363" y="129"/>
                </a:cubicBezTo>
                <a:cubicBezTo>
                  <a:pt x="4388" y="57"/>
                  <a:pt x="4377" y="35"/>
                  <a:pt x="4318" y="35"/>
                </a:cubicBezTo>
                <a:close/>
                <a:moveTo>
                  <a:pt x="6895" y="35"/>
                </a:moveTo>
                <a:cubicBezTo>
                  <a:pt x="6880" y="35"/>
                  <a:pt x="6867" y="99"/>
                  <a:pt x="6867" y="176"/>
                </a:cubicBezTo>
                <a:cubicBezTo>
                  <a:pt x="6867" y="399"/>
                  <a:pt x="6809" y="425"/>
                  <a:pt x="6776" y="217"/>
                </a:cubicBezTo>
                <a:cubicBezTo>
                  <a:pt x="6748" y="41"/>
                  <a:pt x="6734" y="29"/>
                  <a:pt x="6587" y="49"/>
                </a:cubicBezTo>
                <a:cubicBezTo>
                  <a:pt x="6447" y="68"/>
                  <a:pt x="6427" y="92"/>
                  <a:pt x="6418" y="240"/>
                </a:cubicBezTo>
                <a:cubicBezTo>
                  <a:pt x="6413" y="333"/>
                  <a:pt x="6416" y="456"/>
                  <a:pt x="6426" y="516"/>
                </a:cubicBezTo>
                <a:cubicBezTo>
                  <a:pt x="6437" y="588"/>
                  <a:pt x="6476" y="617"/>
                  <a:pt x="6542" y="601"/>
                </a:cubicBezTo>
                <a:cubicBezTo>
                  <a:pt x="6624" y="582"/>
                  <a:pt x="6642" y="544"/>
                  <a:pt x="6655" y="366"/>
                </a:cubicBezTo>
                <a:cubicBezTo>
                  <a:pt x="6675" y="81"/>
                  <a:pt x="6721" y="89"/>
                  <a:pt x="6752" y="384"/>
                </a:cubicBezTo>
                <a:cubicBezTo>
                  <a:pt x="6767" y="517"/>
                  <a:pt x="6795" y="613"/>
                  <a:pt x="6813" y="598"/>
                </a:cubicBezTo>
                <a:cubicBezTo>
                  <a:pt x="6857" y="563"/>
                  <a:pt x="6934" y="35"/>
                  <a:pt x="6895" y="35"/>
                </a:cubicBezTo>
                <a:close/>
                <a:moveTo>
                  <a:pt x="7025" y="35"/>
                </a:moveTo>
                <a:lnTo>
                  <a:pt x="7013" y="325"/>
                </a:lnTo>
                <a:lnTo>
                  <a:pt x="7001" y="615"/>
                </a:lnTo>
                <a:lnTo>
                  <a:pt x="7214" y="615"/>
                </a:lnTo>
                <a:lnTo>
                  <a:pt x="7426" y="615"/>
                </a:lnTo>
                <a:lnTo>
                  <a:pt x="7431" y="325"/>
                </a:lnTo>
                <a:lnTo>
                  <a:pt x="7436" y="35"/>
                </a:lnTo>
                <a:lnTo>
                  <a:pt x="7230" y="35"/>
                </a:lnTo>
                <a:lnTo>
                  <a:pt x="7025" y="35"/>
                </a:lnTo>
                <a:close/>
                <a:moveTo>
                  <a:pt x="9963" y="35"/>
                </a:moveTo>
                <a:cubicBezTo>
                  <a:pt x="9908" y="35"/>
                  <a:pt x="9896" y="84"/>
                  <a:pt x="9886" y="325"/>
                </a:cubicBezTo>
                <a:cubicBezTo>
                  <a:pt x="9874" y="614"/>
                  <a:pt x="9874" y="615"/>
                  <a:pt x="9982" y="615"/>
                </a:cubicBezTo>
                <a:cubicBezTo>
                  <a:pt x="10042" y="615"/>
                  <a:pt x="10106" y="578"/>
                  <a:pt x="10125" y="532"/>
                </a:cubicBezTo>
                <a:cubicBezTo>
                  <a:pt x="10150" y="473"/>
                  <a:pt x="10172" y="471"/>
                  <a:pt x="10199" y="525"/>
                </a:cubicBezTo>
                <a:cubicBezTo>
                  <a:pt x="10221" y="567"/>
                  <a:pt x="10341" y="601"/>
                  <a:pt x="10466" y="601"/>
                </a:cubicBezTo>
                <a:lnTo>
                  <a:pt x="10693" y="605"/>
                </a:lnTo>
                <a:lnTo>
                  <a:pt x="10682" y="318"/>
                </a:lnTo>
                <a:lnTo>
                  <a:pt x="10670" y="35"/>
                </a:lnTo>
                <a:lnTo>
                  <a:pt x="10510" y="35"/>
                </a:lnTo>
                <a:cubicBezTo>
                  <a:pt x="10350" y="35"/>
                  <a:pt x="10348" y="38"/>
                  <a:pt x="10339" y="271"/>
                </a:cubicBezTo>
                <a:cubicBezTo>
                  <a:pt x="10327" y="562"/>
                  <a:pt x="10277" y="555"/>
                  <a:pt x="10241" y="257"/>
                </a:cubicBezTo>
                <a:cubicBezTo>
                  <a:pt x="10214" y="35"/>
                  <a:pt x="10153" y="-33"/>
                  <a:pt x="10115" y="115"/>
                </a:cubicBezTo>
                <a:cubicBezTo>
                  <a:pt x="10100" y="172"/>
                  <a:pt x="10086" y="172"/>
                  <a:pt x="10063" y="115"/>
                </a:cubicBezTo>
                <a:cubicBezTo>
                  <a:pt x="10045" y="72"/>
                  <a:pt x="10000" y="35"/>
                  <a:pt x="9963" y="35"/>
                </a:cubicBezTo>
                <a:close/>
                <a:moveTo>
                  <a:pt x="7574" y="40"/>
                </a:moveTo>
                <a:cubicBezTo>
                  <a:pt x="7566" y="48"/>
                  <a:pt x="7562" y="74"/>
                  <a:pt x="7562" y="120"/>
                </a:cubicBezTo>
                <a:cubicBezTo>
                  <a:pt x="7562" y="173"/>
                  <a:pt x="7543" y="307"/>
                  <a:pt x="7519" y="417"/>
                </a:cubicBezTo>
                <a:cubicBezTo>
                  <a:pt x="7474" y="623"/>
                  <a:pt x="7493" y="682"/>
                  <a:pt x="7557" y="530"/>
                </a:cubicBezTo>
                <a:cubicBezTo>
                  <a:pt x="7585" y="463"/>
                  <a:pt x="7600" y="463"/>
                  <a:pt x="7629" y="530"/>
                </a:cubicBezTo>
                <a:cubicBezTo>
                  <a:pt x="7695" y="688"/>
                  <a:pt x="7711" y="620"/>
                  <a:pt x="7672" y="349"/>
                </a:cubicBezTo>
                <a:cubicBezTo>
                  <a:pt x="7643" y="150"/>
                  <a:pt x="7595" y="15"/>
                  <a:pt x="7574" y="40"/>
                </a:cubicBezTo>
                <a:close/>
                <a:moveTo>
                  <a:pt x="10839" y="81"/>
                </a:moveTo>
                <a:cubicBezTo>
                  <a:pt x="10822" y="96"/>
                  <a:pt x="10808" y="153"/>
                  <a:pt x="10802" y="254"/>
                </a:cubicBezTo>
                <a:cubicBezTo>
                  <a:pt x="10797" y="354"/>
                  <a:pt x="10778" y="475"/>
                  <a:pt x="10761" y="525"/>
                </a:cubicBezTo>
                <a:cubicBezTo>
                  <a:pt x="10721" y="641"/>
                  <a:pt x="10774" y="645"/>
                  <a:pt x="10822" y="530"/>
                </a:cubicBezTo>
                <a:cubicBezTo>
                  <a:pt x="10850" y="463"/>
                  <a:pt x="10865" y="463"/>
                  <a:pt x="10894" y="530"/>
                </a:cubicBezTo>
                <a:cubicBezTo>
                  <a:pt x="10960" y="689"/>
                  <a:pt x="10977" y="619"/>
                  <a:pt x="10937" y="344"/>
                </a:cubicBezTo>
                <a:cubicBezTo>
                  <a:pt x="10914" y="189"/>
                  <a:pt x="10884" y="99"/>
                  <a:pt x="10858" y="81"/>
                </a:cubicBezTo>
                <a:cubicBezTo>
                  <a:pt x="10852" y="77"/>
                  <a:pt x="10845" y="76"/>
                  <a:pt x="10839" y="81"/>
                </a:cubicBezTo>
                <a:close/>
                <a:moveTo>
                  <a:pt x="17529" y="1113"/>
                </a:moveTo>
                <a:cubicBezTo>
                  <a:pt x="17518" y="1124"/>
                  <a:pt x="17506" y="1154"/>
                  <a:pt x="17493" y="1203"/>
                </a:cubicBezTo>
                <a:cubicBezTo>
                  <a:pt x="17478" y="1259"/>
                  <a:pt x="17464" y="1259"/>
                  <a:pt x="17440" y="1203"/>
                </a:cubicBezTo>
                <a:cubicBezTo>
                  <a:pt x="17420" y="1155"/>
                  <a:pt x="17268" y="1123"/>
                  <a:pt x="17051" y="1123"/>
                </a:cubicBezTo>
                <a:cubicBezTo>
                  <a:pt x="16728" y="1123"/>
                  <a:pt x="16694" y="1134"/>
                  <a:pt x="16694" y="1253"/>
                </a:cubicBezTo>
                <a:cubicBezTo>
                  <a:pt x="16694" y="1324"/>
                  <a:pt x="16709" y="1419"/>
                  <a:pt x="16727" y="1462"/>
                </a:cubicBezTo>
                <a:cubicBezTo>
                  <a:pt x="16751" y="1519"/>
                  <a:pt x="16751" y="1554"/>
                  <a:pt x="16727" y="1589"/>
                </a:cubicBezTo>
                <a:cubicBezTo>
                  <a:pt x="16709" y="1616"/>
                  <a:pt x="16694" y="1665"/>
                  <a:pt x="16694" y="1699"/>
                </a:cubicBezTo>
                <a:cubicBezTo>
                  <a:pt x="16694" y="1733"/>
                  <a:pt x="16856" y="1766"/>
                  <a:pt x="17054" y="1770"/>
                </a:cubicBezTo>
                <a:cubicBezTo>
                  <a:pt x="17394" y="1777"/>
                  <a:pt x="17413" y="1768"/>
                  <a:pt x="17399" y="1638"/>
                </a:cubicBezTo>
                <a:cubicBezTo>
                  <a:pt x="17375" y="1422"/>
                  <a:pt x="17445" y="1382"/>
                  <a:pt x="17485" y="1589"/>
                </a:cubicBezTo>
                <a:cubicBezTo>
                  <a:pt x="17536" y="1859"/>
                  <a:pt x="17564" y="1817"/>
                  <a:pt x="17576" y="1448"/>
                </a:cubicBezTo>
                <a:cubicBezTo>
                  <a:pt x="17584" y="1212"/>
                  <a:pt x="17562" y="1081"/>
                  <a:pt x="17529" y="1113"/>
                </a:cubicBezTo>
                <a:close/>
                <a:moveTo>
                  <a:pt x="3158" y="1116"/>
                </a:moveTo>
                <a:cubicBezTo>
                  <a:pt x="3138" y="1137"/>
                  <a:pt x="3135" y="1233"/>
                  <a:pt x="3154" y="1394"/>
                </a:cubicBezTo>
                <a:cubicBezTo>
                  <a:pt x="3171" y="1544"/>
                  <a:pt x="3191" y="1693"/>
                  <a:pt x="3199" y="1724"/>
                </a:cubicBezTo>
                <a:cubicBezTo>
                  <a:pt x="3207" y="1756"/>
                  <a:pt x="3231" y="1746"/>
                  <a:pt x="3253" y="1702"/>
                </a:cubicBezTo>
                <a:cubicBezTo>
                  <a:pt x="3281" y="1647"/>
                  <a:pt x="3299" y="1645"/>
                  <a:pt x="3313" y="1697"/>
                </a:cubicBezTo>
                <a:cubicBezTo>
                  <a:pt x="3351" y="1844"/>
                  <a:pt x="3380" y="1771"/>
                  <a:pt x="3410" y="1448"/>
                </a:cubicBezTo>
                <a:cubicBezTo>
                  <a:pt x="3443" y="1108"/>
                  <a:pt x="3428" y="1064"/>
                  <a:pt x="3329" y="1211"/>
                </a:cubicBezTo>
                <a:cubicBezTo>
                  <a:pt x="3282" y="1281"/>
                  <a:pt x="3262" y="1281"/>
                  <a:pt x="3233" y="1211"/>
                </a:cubicBezTo>
                <a:cubicBezTo>
                  <a:pt x="3214" y="1165"/>
                  <a:pt x="3197" y="1134"/>
                  <a:pt x="3183" y="1120"/>
                </a:cubicBezTo>
                <a:cubicBezTo>
                  <a:pt x="3173" y="1109"/>
                  <a:pt x="3165" y="1109"/>
                  <a:pt x="3158" y="1116"/>
                </a:cubicBezTo>
                <a:close/>
                <a:moveTo>
                  <a:pt x="3610" y="1123"/>
                </a:moveTo>
                <a:cubicBezTo>
                  <a:pt x="3530" y="1123"/>
                  <a:pt x="3526" y="1140"/>
                  <a:pt x="3526" y="1448"/>
                </a:cubicBezTo>
                <a:cubicBezTo>
                  <a:pt x="3526" y="1769"/>
                  <a:pt x="3528" y="1775"/>
                  <a:pt x="3626" y="1775"/>
                </a:cubicBezTo>
                <a:cubicBezTo>
                  <a:pt x="3697" y="1775"/>
                  <a:pt x="3719" y="1747"/>
                  <a:pt x="3703" y="1685"/>
                </a:cubicBezTo>
                <a:cubicBezTo>
                  <a:pt x="3691" y="1637"/>
                  <a:pt x="3684" y="1491"/>
                  <a:pt x="3688" y="1360"/>
                </a:cubicBezTo>
                <a:cubicBezTo>
                  <a:pt x="3694" y="1144"/>
                  <a:pt x="3686" y="1123"/>
                  <a:pt x="3610" y="1123"/>
                </a:cubicBezTo>
                <a:close/>
                <a:moveTo>
                  <a:pt x="3798" y="1123"/>
                </a:moveTo>
                <a:lnTo>
                  <a:pt x="3798" y="1448"/>
                </a:lnTo>
                <a:lnTo>
                  <a:pt x="3798" y="1775"/>
                </a:lnTo>
                <a:lnTo>
                  <a:pt x="3910" y="1775"/>
                </a:lnTo>
                <a:cubicBezTo>
                  <a:pt x="3971" y="1775"/>
                  <a:pt x="4031" y="1739"/>
                  <a:pt x="4042" y="1696"/>
                </a:cubicBezTo>
                <a:cubicBezTo>
                  <a:pt x="4056" y="1639"/>
                  <a:pt x="4071" y="1639"/>
                  <a:pt x="4094" y="1696"/>
                </a:cubicBezTo>
                <a:cubicBezTo>
                  <a:pt x="4153" y="1836"/>
                  <a:pt x="4176" y="1779"/>
                  <a:pt x="4174" y="1502"/>
                </a:cubicBezTo>
                <a:cubicBezTo>
                  <a:pt x="4172" y="1266"/>
                  <a:pt x="4168" y="1253"/>
                  <a:pt x="4144" y="1394"/>
                </a:cubicBezTo>
                <a:cubicBezTo>
                  <a:pt x="4108" y="1611"/>
                  <a:pt x="4088" y="1600"/>
                  <a:pt x="4050" y="1340"/>
                </a:cubicBezTo>
                <a:cubicBezTo>
                  <a:pt x="4023" y="1152"/>
                  <a:pt x="4004" y="1123"/>
                  <a:pt x="3908" y="1123"/>
                </a:cubicBezTo>
                <a:lnTo>
                  <a:pt x="3798" y="1123"/>
                </a:lnTo>
                <a:close/>
                <a:moveTo>
                  <a:pt x="4282" y="1123"/>
                </a:moveTo>
                <a:lnTo>
                  <a:pt x="4282" y="1448"/>
                </a:lnTo>
                <a:lnTo>
                  <a:pt x="4282" y="1775"/>
                </a:lnTo>
                <a:lnTo>
                  <a:pt x="4521" y="1775"/>
                </a:lnTo>
                <a:cubicBezTo>
                  <a:pt x="4652" y="1775"/>
                  <a:pt x="4751" y="1751"/>
                  <a:pt x="4739" y="1723"/>
                </a:cubicBezTo>
                <a:cubicBezTo>
                  <a:pt x="4727" y="1694"/>
                  <a:pt x="4687" y="1669"/>
                  <a:pt x="4650" y="1668"/>
                </a:cubicBezTo>
                <a:cubicBezTo>
                  <a:pt x="4594" y="1666"/>
                  <a:pt x="4584" y="1625"/>
                  <a:pt x="4584" y="1394"/>
                </a:cubicBezTo>
                <a:lnTo>
                  <a:pt x="4584" y="1123"/>
                </a:lnTo>
                <a:lnTo>
                  <a:pt x="4433" y="1123"/>
                </a:lnTo>
                <a:lnTo>
                  <a:pt x="4282" y="1123"/>
                </a:lnTo>
                <a:close/>
                <a:moveTo>
                  <a:pt x="4878" y="1123"/>
                </a:moveTo>
                <a:cubicBezTo>
                  <a:pt x="4800" y="1123"/>
                  <a:pt x="4796" y="1141"/>
                  <a:pt x="4796" y="1448"/>
                </a:cubicBezTo>
                <a:cubicBezTo>
                  <a:pt x="4796" y="1756"/>
                  <a:pt x="4800" y="1775"/>
                  <a:pt x="4878" y="1775"/>
                </a:cubicBezTo>
                <a:cubicBezTo>
                  <a:pt x="4967" y="1775"/>
                  <a:pt x="4980" y="1703"/>
                  <a:pt x="4931" y="1485"/>
                </a:cubicBezTo>
                <a:cubicBezTo>
                  <a:pt x="4911" y="1394"/>
                  <a:pt x="4911" y="1334"/>
                  <a:pt x="4931" y="1304"/>
                </a:cubicBezTo>
                <a:cubicBezTo>
                  <a:pt x="4989" y="1219"/>
                  <a:pt x="4961" y="1123"/>
                  <a:pt x="4878" y="1123"/>
                </a:cubicBezTo>
                <a:close/>
                <a:moveTo>
                  <a:pt x="6860" y="1123"/>
                </a:moveTo>
                <a:cubicBezTo>
                  <a:pt x="6763" y="1123"/>
                  <a:pt x="6761" y="1128"/>
                  <a:pt x="6761" y="1448"/>
                </a:cubicBezTo>
                <a:lnTo>
                  <a:pt x="6761" y="1775"/>
                </a:lnTo>
                <a:lnTo>
                  <a:pt x="6876" y="1775"/>
                </a:lnTo>
                <a:cubicBezTo>
                  <a:pt x="6959" y="1775"/>
                  <a:pt x="6985" y="1748"/>
                  <a:pt x="6969" y="1685"/>
                </a:cubicBezTo>
                <a:cubicBezTo>
                  <a:pt x="6956" y="1637"/>
                  <a:pt x="6949" y="1491"/>
                  <a:pt x="6953" y="1360"/>
                </a:cubicBezTo>
                <a:cubicBezTo>
                  <a:pt x="6959" y="1136"/>
                  <a:pt x="6953" y="1123"/>
                  <a:pt x="6860" y="1123"/>
                </a:cubicBezTo>
                <a:close/>
                <a:moveTo>
                  <a:pt x="7064" y="1123"/>
                </a:moveTo>
                <a:lnTo>
                  <a:pt x="7064" y="1448"/>
                </a:lnTo>
                <a:lnTo>
                  <a:pt x="7064" y="1775"/>
                </a:lnTo>
                <a:lnTo>
                  <a:pt x="7175" y="1775"/>
                </a:lnTo>
                <a:cubicBezTo>
                  <a:pt x="7236" y="1775"/>
                  <a:pt x="7296" y="1739"/>
                  <a:pt x="7307" y="1696"/>
                </a:cubicBezTo>
                <a:cubicBezTo>
                  <a:pt x="7322" y="1639"/>
                  <a:pt x="7336" y="1639"/>
                  <a:pt x="7360" y="1696"/>
                </a:cubicBezTo>
                <a:cubicBezTo>
                  <a:pt x="7418" y="1836"/>
                  <a:pt x="7441" y="1779"/>
                  <a:pt x="7439" y="1502"/>
                </a:cubicBezTo>
                <a:cubicBezTo>
                  <a:pt x="7437" y="1266"/>
                  <a:pt x="7434" y="1253"/>
                  <a:pt x="7410" y="1394"/>
                </a:cubicBezTo>
                <a:cubicBezTo>
                  <a:pt x="7374" y="1611"/>
                  <a:pt x="7353" y="1600"/>
                  <a:pt x="7315" y="1340"/>
                </a:cubicBezTo>
                <a:cubicBezTo>
                  <a:pt x="7288" y="1152"/>
                  <a:pt x="7269" y="1123"/>
                  <a:pt x="7174" y="1123"/>
                </a:cubicBezTo>
                <a:lnTo>
                  <a:pt x="7064" y="1123"/>
                </a:lnTo>
                <a:close/>
                <a:moveTo>
                  <a:pt x="7540" y="1123"/>
                </a:moveTo>
                <a:lnTo>
                  <a:pt x="7540" y="1448"/>
                </a:lnTo>
                <a:lnTo>
                  <a:pt x="7540" y="1775"/>
                </a:lnTo>
                <a:lnTo>
                  <a:pt x="7885" y="1775"/>
                </a:lnTo>
                <a:cubicBezTo>
                  <a:pt x="8237" y="1775"/>
                  <a:pt x="8258" y="1755"/>
                  <a:pt x="8197" y="1485"/>
                </a:cubicBezTo>
                <a:cubicBezTo>
                  <a:pt x="8177" y="1394"/>
                  <a:pt x="8177" y="1334"/>
                  <a:pt x="8197" y="1304"/>
                </a:cubicBezTo>
                <a:cubicBezTo>
                  <a:pt x="8259" y="1213"/>
                  <a:pt x="8225" y="1123"/>
                  <a:pt x="8127" y="1123"/>
                </a:cubicBezTo>
                <a:cubicBezTo>
                  <a:pt x="8033" y="1123"/>
                  <a:pt x="8027" y="1136"/>
                  <a:pt x="8040" y="1333"/>
                </a:cubicBezTo>
                <a:cubicBezTo>
                  <a:pt x="8049" y="1494"/>
                  <a:pt x="8037" y="1564"/>
                  <a:pt x="7986" y="1629"/>
                </a:cubicBezTo>
                <a:cubicBezTo>
                  <a:pt x="7881" y="1763"/>
                  <a:pt x="7826" y="1668"/>
                  <a:pt x="7840" y="1375"/>
                </a:cubicBezTo>
                <a:lnTo>
                  <a:pt x="7852" y="1123"/>
                </a:lnTo>
                <a:lnTo>
                  <a:pt x="7697" y="1123"/>
                </a:lnTo>
                <a:lnTo>
                  <a:pt x="7540" y="1123"/>
                </a:lnTo>
                <a:close/>
                <a:moveTo>
                  <a:pt x="10329" y="1123"/>
                </a:moveTo>
                <a:lnTo>
                  <a:pt x="10329" y="1448"/>
                </a:lnTo>
                <a:lnTo>
                  <a:pt x="10329" y="1775"/>
                </a:lnTo>
                <a:lnTo>
                  <a:pt x="10559" y="1775"/>
                </a:lnTo>
                <a:cubicBezTo>
                  <a:pt x="10785" y="1775"/>
                  <a:pt x="10789" y="1772"/>
                  <a:pt x="10776" y="1602"/>
                </a:cubicBezTo>
                <a:cubicBezTo>
                  <a:pt x="10755" y="1339"/>
                  <a:pt x="10818" y="1309"/>
                  <a:pt x="10878" y="1555"/>
                </a:cubicBezTo>
                <a:cubicBezTo>
                  <a:pt x="10908" y="1675"/>
                  <a:pt x="10941" y="1775"/>
                  <a:pt x="10952" y="1775"/>
                </a:cubicBezTo>
                <a:cubicBezTo>
                  <a:pt x="10964" y="1775"/>
                  <a:pt x="10978" y="1628"/>
                  <a:pt x="10984" y="1448"/>
                </a:cubicBezTo>
                <a:cubicBezTo>
                  <a:pt x="10991" y="1234"/>
                  <a:pt x="10983" y="1123"/>
                  <a:pt x="10959" y="1123"/>
                </a:cubicBezTo>
                <a:cubicBezTo>
                  <a:pt x="10940" y="1123"/>
                  <a:pt x="10931" y="1181"/>
                  <a:pt x="10940" y="1258"/>
                </a:cubicBezTo>
                <a:cubicBezTo>
                  <a:pt x="10963" y="1473"/>
                  <a:pt x="10893" y="1514"/>
                  <a:pt x="10853" y="1308"/>
                </a:cubicBezTo>
                <a:cubicBezTo>
                  <a:pt x="10820" y="1131"/>
                  <a:pt x="10807" y="1123"/>
                  <a:pt x="10574" y="1123"/>
                </a:cubicBezTo>
                <a:lnTo>
                  <a:pt x="10329" y="1123"/>
                </a:lnTo>
                <a:close/>
                <a:moveTo>
                  <a:pt x="13768" y="1123"/>
                </a:moveTo>
                <a:cubicBezTo>
                  <a:pt x="13749" y="1123"/>
                  <a:pt x="13725" y="1158"/>
                  <a:pt x="13715" y="1199"/>
                </a:cubicBezTo>
                <a:cubicBezTo>
                  <a:pt x="13701" y="1252"/>
                  <a:pt x="13683" y="1250"/>
                  <a:pt x="13655" y="1194"/>
                </a:cubicBezTo>
                <a:cubicBezTo>
                  <a:pt x="13633" y="1150"/>
                  <a:pt x="13556" y="1123"/>
                  <a:pt x="13484" y="1136"/>
                </a:cubicBezTo>
                <a:cubicBezTo>
                  <a:pt x="13329" y="1162"/>
                  <a:pt x="13293" y="1339"/>
                  <a:pt x="13414" y="1472"/>
                </a:cubicBezTo>
                <a:cubicBezTo>
                  <a:pt x="13501" y="1567"/>
                  <a:pt x="13485" y="1735"/>
                  <a:pt x="13394" y="1679"/>
                </a:cubicBezTo>
                <a:cubicBezTo>
                  <a:pt x="13363" y="1659"/>
                  <a:pt x="13338" y="1671"/>
                  <a:pt x="13338" y="1704"/>
                </a:cubicBezTo>
                <a:cubicBezTo>
                  <a:pt x="13338" y="1737"/>
                  <a:pt x="13441" y="1764"/>
                  <a:pt x="13568" y="1765"/>
                </a:cubicBezTo>
                <a:lnTo>
                  <a:pt x="13797" y="1770"/>
                </a:lnTo>
                <a:lnTo>
                  <a:pt x="13746" y="1584"/>
                </a:lnTo>
                <a:cubicBezTo>
                  <a:pt x="13698" y="1411"/>
                  <a:pt x="13699" y="1390"/>
                  <a:pt x="13748" y="1260"/>
                </a:cubicBezTo>
                <a:cubicBezTo>
                  <a:pt x="13777" y="1184"/>
                  <a:pt x="13786" y="1123"/>
                  <a:pt x="13768" y="1123"/>
                </a:cubicBezTo>
                <a:close/>
                <a:moveTo>
                  <a:pt x="13988" y="1123"/>
                </a:moveTo>
                <a:cubicBezTo>
                  <a:pt x="13900" y="1123"/>
                  <a:pt x="13897" y="1134"/>
                  <a:pt x="13897" y="1448"/>
                </a:cubicBezTo>
                <a:cubicBezTo>
                  <a:pt x="13897" y="1767"/>
                  <a:pt x="13899" y="1775"/>
                  <a:pt x="13993" y="1775"/>
                </a:cubicBezTo>
                <a:cubicBezTo>
                  <a:pt x="14046" y="1775"/>
                  <a:pt x="14099" y="1739"/>
                  <a:pt x="14111" y="1696"/>
                </a:cubicBezTo>
                <a:cubicBezTo>
                  <a:pt x="14125" y="1639"/>
                  <a:pt x="14140" y="1639"/>
                  <a:pt x="14164" y="1696"/>
                </a:cubicBezTo>
                <a:cubicBezTo>
                  <a:pt x="14221" y="1833"/>
                  <a:pt x="14238" y="1783"/>
                  <a:pt x="14249" y="1448"/>
                </a:cubicBezTo>
                <a:cubicBezTo>
                  <a:pt x="14257" y="1225"/>
                  <a:pt x="14248" y="1123"/>
                  <a:pt x="14223" y="1123"/>
                </a:cubicBezTo>
                <a:cubicBezTo>
                  <a:pt x="14203" y="1123"/>
                  <a:pt x="14193" y="1169"/>
                  <a:pt x="14202" y="1225"/>
                </a:cubicBezTo>
                <a:cubicBezTo>
                  <a:pt x="14229" y="1392"/>
                  <a:pt x="14159" y="1430"/>
                  <a:pt x="14117" y="1270"/>
                </a:cubicBezTo>
                <a:cubicBezTo>
                  <a:pt x="14092" y="1175"/>
                  <a:pt x="14046" y="1123"/>
                  <a:pt x="13988" y="1123"/>
                </a:cubicBezTo>
                <a:close/>
                <a:moveTo>
                  <a:pt x="20501" y="1123"/>
                </a:moveTo>
                <a:cubicBezTo>
                  <a:pt x="20405" y="1123"/>
                  <a:pt x="20317" y="1159"/>
                  <a:pt x="20305" y="1203"/>
                </a:cubicBezTo>
                <a:cubicBezTo>
                  <a:pt x="20291" y="1259"/>
                  <a:pt x="20276" y="1259"/>
                  <a:pt x="20252" y="1203"/>
                </a:cubicBezTo>
                <a:cubicBezTo>
                  <a:pt x="20197" y="1070"/>
                  <a:pt x="20186" y="1109"/>
                  <a:pt x="20186" y="1448"/>
                </a:cubicBezTo>
                <a:cubicBezTo>
                  <a:pt x="20186" y="1811"/>
                  <a:pt x="20193" y="1831"/>
                  <a:pt x="20249" y="1648"/>
                </a:cubicBezTo>
                <a:cubicBezTo>
                  <a:pt x="20286" y="1527"/>
                  <a:pt x="20289" y="1527"/>
                  <a:pt x="20308" y="1648"/>
                </a:cubicBezTo>
                <a:cubicBezTo>
                  <a:pt x="20325" y="1749"/>
                  <a:pt x="20366" y="1775"/>
                  <a:pt x="20506" y="1775"/>
                </a:cubicBezTo>
                <a:cubicBezTo>
                  <a:pt x="20603" y="1775"/>
                  <a:pt x="20691" y="1739"/>
                  <a:pt x="20702" y="1696"/>
                </a:cubicBezTo>
                <a:cubicBezTo>
                  <a:pt x="20717" y="1639"/>
                  <a:pt x="20732" y="1639"/>
                  <a:pt x="20755" y="1696"/>
                </a:cubicBezTo>
                <a:cubicBezTo>
                  <a:pt x="20813" y="1833"/>
                  <a:pt x="20830" y="1783"/>
                  <a:pt x="20841" y="1448"/>
                </a:cubicBezTo>
                <a:cubicBezTo>
                  <a:pt x="20848" y="1234"/>
                  <a:pt x="20840" y="1123"/>
                  <a:pt x="20817" y="1123"/>
                </a:cubicBezTo>
                <a:cubicBezTo>
                  <a:pt x="20797" y="1123"/>
                  <a:pt x="20788" y="1181"/>
                  <a:pt x="20796" y="1258"/>
                </a:cubicBezTo>
                <a:cubicBezTo>
                  <a:pt x="20820" y="1473"/>
                  <a:pt x="20750" y="1514"/>
                  <a:pt x="20711" y="1308"/>
                </a:cubicBezTo>
                <a:cubicBezTo>
                  <a:pt x="20679" y="1140"/>
                  <a:pt x="20659" y="1123"/>
                  <a:pt x="20501" y="1123"/>
                </a:cubicBezTo>
                <a:close/>
                <a:moveTo>
                  <a:pt x="10158" y="1133"/>
                </a:moveTo>
                <a:cubicBezTo>
                  <a:pt x="10060" y="1167"/>
                  <a:pt x="10054" y="1369"/>
                  <a:pt x="10148" y="1472"/>
                </a:cubicBezTo>
                <a:cubicBezTo>
                  <a:pt x="10235" y="1567"/>
                  <a:pt x="10219" y="1735"/>
                  <a:pt x="10129" y="1679"/>
                </a:cubicBezTo>
                <a:cubicBezTo>
                  <a:pt x="10097" y="1659"/>
                  <a:pt x="10072" y="1673"/>
                  <a:pt x="10072" y="1709"/>
                </a:cubicBezTo>
                <a:cubicBezTo>
                  <a:pt x="10072" y="1801"/>
                  <a:pt x="10216" y="1790"/>
                  <a:pt x="10240" y="1697"/>
                </a:cubicBezTo>
                <a:cubicBezTo>
                  <a:pt x="10250" y="1656"/>
                  <a:pt x="10249" y="1567"/>
                  <a:pt x="10237" y="1499"/>
                </a:cubicBezTo>
                <a:cubicBezTo>
                  <a:pt x="10224" y="1431"/>
                  <a:pt x="10217" y="1316"/>
                  <a:pt x="10221" y="1243"/>
                </a:cubicBezTo>
                <a:cubicBezTo>
                  <a:pt x="10226" y="1143"/>
                  <a:pt x="10211" y="1115"/>
                  <a:pt x="10158" y="1133"/>
                </a:cubicBezTo>
                <a:close/>
                <a:moveTo>
                  <a:pt x="6679" y="1136"/>
                </a:moveTo>
                <a:cubicBezTo>
                  <a:pt x="6673" y="1128"/>
                  <a:pt x="6665" y="1130"/>
                  <a:pt x="6653" y="1138"/>
                </a:cubicBezTo>
                <a:cubicBezTo>
                  <a:pt x="6639" y="1150"/>
                  <a:pt x="6620" y="1176"/>
                  <a:pt x="6595" y="1213"/>
                </a:cubicBezTo>
                <a:cubicBezTo>
                  <a:pt x="6547" y="1284"/>
                  <a:pt x="6522" y="1284"/>
                  <a:pt x="6474" y="1213"/>
                </a:cubicBezTo>
                <a:cubicBezTo>
                  <a:pt x="6388" y="1085"/>
                  <a:pt x="6388" y="1088"/>
                  <a:pt x="6423" y="1448"/>
                </a:cubicBezTo>
                <a:cubicBezTo>
                  <a:pt x="6457" y="1802"/>
                  <a:pt x="6487" y="1862"/>
                  <a:pt x="6513" y="1623"/>
                </a:cubicBezTo>
                <a:cubicBezTo>
                  <a:pt x="6531" y="1460"/>
                  <a:pt x="6595" y="1497"/>
                  <a:pt x="6595" y="1670"/>
                </a:cubicBezTo>
                <a:cubicBezTo>
                  <a:pt x="6595" y="1898"/>
                  <a:pt x="6647" y="1756"/>
                  <a:pt x="6676" y="1448"/>
                </a:cubicBezTo>
                <a:cubicBezTo>
                  <a:pt x="6694" y="1256"/>
                  <a:pt x="6697" y="1158"/>
                  <a:pt x="6679" y="1136"/>
                </a:cubicBezTo>
                <a:close/>
                <a:moveTo>
                  <a:pt x="20012" y="1136"/>
                </a:moveTo>
                <a:cubicBezTo>
                  <a:pt x="19915" y="1169"/>
                  <a:pt x="19912" y="1370"/>
                  <a:pt x="20006" y="1472"/>
                </a:cubicBezTo>
                <a:cubicBezTo>
                  <a:pt x="20093" y="1567"/>
                  <a:pt x="20076" y="1735"/>
                  <a:pt x="19986" y="1679"/>
                </a:cubicBezTo>
                <a:cubicBezTo>
                  <a:pt x="19954" y="1659"/>
                  <a:pt x="19929" y="1673"/>
                  <a:pt x="19929" y="1709"/>
                </a:cubicBezTo>
                <a:cubicBezTo>
                  <a:pt x="19929" y="1745"/>
                  <a:pt x="19964" y="1775"/>
                  <a:pt x="20006" y="1775"/>
                </a:cubicBezTo>
                <a:cubicBezTo>
                  <a:pt x="20101" y="1775"/>
                  <a:pt x="20137" y="1582"/>
                  <a:pt x="20064" y="1455"/>
                </a:cubicBezTo>
                <a:cubicBezTo>
                  <a:pt x="20027" y="1390"/>
                  <a:pt x="20021" y="1347"/>
                  <a:pt x="20045" y="1311"/>
                </a:cubicBezTo>
                <a:cubicBezTo>
                  <a:pt x="20105" y="1223"/>
                  <a:pt x="20083" y="1111"/>
                  <a:pt x="20012" y="1136"/>
                </a:cubicBezTo>
                <a:close/>
                <a:moveTo>
                  <a:pt x="14353" y="2275"/>
                </a:moveTo>
                <a:cubicBezTo>
                  <a:pt x="14342" y="2286"/>
                  <a:pt x="14331" y="2314"/>
                  <a:pt x="14319" y="2361"/>
                </a:cubicBezTo>
                <a:cubicBezTo>
                  <a:pt x="14304" y="2418"/>
                  <a:pt x="14289" y="2418"/>
                  <a:pt x="14266" y="2361"/>
                </a:cubicBezTo>
                <a:cubicBezTo>
                  <a:pt x="14247" y="2318"/>
                  <a:pt x="14189" y="2282"/>
                  <a:pt x="14136" y="2282"/>
                </a:cubicBezTo>
                <a:cubicBezTo>
                  <a:pt x="14063" y="2282"/>
                  <a:pt x="14041" y="2313"/>
                  <a:pt x="14044" y="2409"/>
                </a:cubicBezTo>
                <a:cubicBezTo>
                  <a:pt x="14047" y="2491"/>
                  <a:pt x="14027" y="2536"/>
                  <a:pt x="13988" y="2536"/>
                </a:cubicBezTo>
                <a:cubicBezTo>
                  <a:pt x="13949" y="2536"/>
                  <a:pt x="13928" y="2491"/>
                  <a:pt x="13931" y="2409"/>
                </a:cubicBezTo>
                <a:cubicBezTo>
                  <a:pt x="13934" y="2307"/>
                  <a:pt x="13911" y="2282"/>
                  <a:pt x="13810" y="2282"/>
                </a:cubicBezTo>
                <a:lnTo>
                  <a:pt x="13686" y="2282"/>
                </a:lnTo>
                <a:lnTo>
                  <a:pt x="13686" y="2571"/>
                </a:lnTo>
                <a:cubicBezTo>
                  <a:pt x="13686" y="2742"/>
                  <a:pt x="13700" y="2861"/>
                  <a:pt x="13720" y="2861"/>
                </a:cubicBezTo>
                <a:cubicBezTo>
                  <a:pt x="13740" y="2861"/>
                  <a:pt x="13748" y="2798"/>
                  <a:pt x="13739" y="2715"/>
                </a:cubicBezTo>
                <a:cubicBezTo>
                  <a:pt x="13731" y="2636"/>
                  <a:pt x="13732" y="2522"/>
                  <a:pt x="13742" y="2460"/>
                </a:cubicBezTo>
                <a:cubicBezTo>
                  <a:pt x="13773" y="2266"/>
                  <a:pt x="13892" y="2470"/>
                  <a:pt x="13874" y="2687"/>
                </a:cubicBezTo>
                <a:cubicBezTo>
                  <a:pt x="13865" y="2802"/>
                  <a:pt x="13873" y="2861"/>
                  <a:pt x="13901" y="2861"/>
                </a:cubicBezTo>
                <a:cubicBezTo>
                  <a:pt x="13923" y="2861"/>
                  <a:pt x="13939" y="2819"/>
                  <a:pt x="13935" y="2770"/>
                </a:cubicBezTo>
                <a:cubicBezTo>
                  <a:pt x="13930" y="2720"/>
                  <a:pt x="13954" y="2680"/>
                  <a:pt x="13988" y="2680"/>
                </a:cubicBezTo>
                <a:cubicBezTo>
                  <a:pt x="14021" y="2680"/>
                  <a:pt x="14045" y="2720"/>
                  <a:pt x="14041" y="2770"/>
                </a:cubicBezTo>
                <a:cubicBezTo>
                  <a:pt x="14031" y="2884"/>
                  <a:pt x="14233" y="2893"/>
                  <a:pt x="14262" y="2781"/>
                </a:cubicBezTo>
                <a:cubicBezTo>
                  <a:pt x="14277" y="2724"/>
                  <a:pt x="14291" y="2724"/>
                  <a:pt x="14314" y="2781"/>
                </a:cubicBezTo>
                <a:cubicBezTo>
                  <a:pt x="14370" y="2915"/>
                  <a:pt x="14389" y="2872"/>
                  <a:pt x="14401" y="2571"/>
                </a:cubicBezTo>
                <a:cubicBezTo>
                  <a:pt x="14409" y="2359"/>
                  <a:pt x="14386" y="2242"/>
                  <a:pt x="14353" y="2275"/>
                </a:cubicBezTo>
                <a:close/>
                <a:moveTo>
                  <a:pt x="3486" y="2282"/>
                </a:moveTo>
                <a:cubicBezTo>
                  <a:pt x="3376" y="2282"/>
                  <a:pt x="3374" y="2286"/>
                  <a:pt x="3374" y="2571"/>
                </a:cubicBezTo>
                <a:cubicBezTo>
                  <a:pt x="3374" y="2857"/>
                  <a:pt x="3376" y="2861"/>
                  <a:pt x="3486" y="2861"/>
                </a:cubicBezTo>
                <a:cubicBezTo>
                  <a:pt x="3607" y="2861"/>
                  <a:pt x="3653" y="2705"/>
                  <a:pt x="3616" y="2426"/>
                </a:cubicBezTo>
                <a:cubicBezTo>
                  <a:pt x="3602" y="2315"/>
                  <a:pt x="3571" y="2282"/>
                  <a:pt x="3486" y="2282"/>
                </a:cubicBezTo>
                <a:close/>
                <a:moveTo>
                  <a:pt x="3707" y="2282"/>
                </a:moveTo>
                <a:lnTo>
                  <a:pt x="3707" y="2571"/>
                </a:lnTo>
                <a:lnTo>
                  <a:pt x="3707" y="2861"/>
                </a:lnTo>
                <a:lnTo>
                  <a:pt x="3868" y="2861"/>
                </a:lnTo>
                <a:cubicBezTo>
                  <a:pt x="3968" y="2861"/>
                  <a:pt x="4021" y="2834"/>
                  <a:pt x="4009" y="2788"/>
                </a:cubicBezTo>
                <a:cubicBezTo>
                  <a:pt x="3999" y="2748"/>
                  <a:pt x="4015" y="2694"/>
                  <a:pt x="4045" y="2668"/>
                </a:cubicBezTo>
                <a:cubicBezTo>
                  <a:pt x="4076" y="2642"/>
                  <a:pt x="4130" y="2558"/>
                  <a:pt x="4166" y="2480"/>
                </a:cubicBezTo>
                <a:cubicBezTo>
                  <a:pt x="4249" y="2301"/>
                  <a:pt x="4307" y="2382"/>
                  <a:pt x="4290" y="2653"/>
                </a:cubicBezTo>
                <a:cubicBezTo>
                  <a:pt x="4278" y="2852"/>
                  <a:pt x="4283" y="2861"/>
                  <a:pt x="4393" y="2861"/>
                </a:cubicBezTo>
                <a:cubicBezTo>
                  <a:pt x="4470" y="2861"/>
                  <a:pt x="4506" y="2829"/>
                  <a:pt x="4501" y="2770"/>
                </a:cubicBezTo>
                <a:cubicBezTo>
                  <a:pt x="4497" y="2720"/>
                  <a:pt x="4521" y="2680"/>
                  <a:pt x="4554" y="2680"/>
                </a:cubicBezTo>
                <a:cubicBezTo>
                  <a:pt x="4587" y="2680"/>
                  <a:pt x="4611" y="2720"/>
                  <a:pt x="4607" y="2770"/>
                </a:cubicBezTo>
                <a:cubicBezTo>
                  <a:pt x="4603" y="2819"/>
                  <a:pt x="4616" y="2861"/>
                  <a:pt x="4637" y="2861"/>
                </a:cubicBezTo>
                <a:cubicBezTo>
                  <a:pt x="4661" y="2861"/>
                  <a:pt x="4675" y="2755"/>
                  <a:pt x="4675" y="2571"/>
                </a:cubicBezTo>
                <a:cubicBezTo>
                  <a:pt x="4675" y="2403"/>
                  <a:pt x="4661" y="2282"/>
                  <a:pt x="4641" y="2282"/>
                </a:cubicBezTo>
                <a:cubicBezTo>
                  <a:pt x="4622" y="2282"/>
                  <a:pt x="4608" y="2339"/>
                  <a:pt x="4610" y="2409"/>
                </a:cubicBezTo>
                <a:cubicBezTo>
                  <a:pt x="4613" y="2491"/>
                  <a:pt x="4593" y="2536"/>
                  <a:pt x="4554" y="2536"/>
                </a:cubicBezTo>
                <a:cubicBezTo>
                  <a:pt x="4515" y="2536"/>
                  <a:pt x="4495" y="2491"/>
                  <a:pt x="4497" y="2409"/>
                </a:cubicBezTo>
                <a:cubicBezTo>
                  <a:pt x="4501" y="2294"/>
                  <a:pt x="4464" y="2282"/>
                  <a:pt x="4104" y="2282"/>
                </a:cubicBezTo>
                <a:lnTo>
                  <a:pt x="3707" y="2282"/>
                </a:lnTo>
                <a:close/>
                <a:moveTo>
                  <a:pt x="7907" y="2282"/>
                </a:moveTo>
                <a:cubicBezTo>
                  <a:pt x="7888" y="2282"/>
                  <a:pt x="7874" y="2339"/>
                  <a:pt x="7876" y="2409"/>
                </a:cubicBezTo>
                <a:cubicBezTo>
                  <a:pt x="7879" y="2491"/>
                  <a:pt x="7859" y="2536"/>
                  <a:pt x="7820" y="2536"/>
                </a:cubicBezTo>
                <a:cubicBezTo>
                  <a:pt x="7781" y="2536"/>
                  <a:pt x="7760" y="2489"/>
                  <a:pt x="7762" y="2410"/>
                </a:cubicBezTo>
                <a:cubicBezTo>
                  <a:pt x="7766" y="2296"/>
                  <a:pt x="7717" y="2286"/>
                  <a:pt x="7203" y="2288"/>
                </a:cubicBezTo>
                <a:lnTo>
                  <a:pt x="6640" y="2290"/>
                </a:lnTo>
                <a:lnTo>
                  <a:pt x="6640" y="2571"/>
                </a:lnTo>
                <a:lnTo>
                  <a:pt x="6640" y="2853"/>
                </a:lnTo>
                <a:lnTo>
                  <a:pt x="6967" y="2856"/>
                </a:lnTo>
                <a:cubicBezTo>
                  <a:pt x="7175" y="2858"/>
                  <a:pt x="7287" y="2832"/>
                  <a:pt x="7275" y="2786"/>
                </a:cubicBezTo>
                <a:cubicBezTo>
                  <a:pt x="7265" y="2746"/>
                  <a:pt x="7281" y="2694"/>
                  <a:pt x="7311" y="2668"/>
                </a:cubicBezTo>
                <a:cubicBezTo>
                  <a:pt x="7341" y="2642"/>
                  <a:pt x="7390" y="2572"/>
                  <a:pt x="7419" y="2510"/>
                </a:cubicBezTo>
                <a:cubicBezTo>
                  <a:pt x="7537" y="2269"/>
                  <a:pt x="7730" y="2388"/>
                  <a:pt x="7706" y="2687"/>
                </a:cubicBezTo>
                <a:cubicBezTo>
                  <a:pt x="7697" y="2802"/>
                  <a:pt x="7705" y="2861"/>
                  <a:pt x="7733" y="2861"/>
                </a:cubicBezTo>
                <a:cubicBezTo>
                  <a:pt x="7755" y="2861"/>
                  <a:pt x="7771" y="2819"/>
                  <a:pt x="7767" y="2770"/>
                </a:cubicBezTo>
                <a:cubicBezTo>
                  <a:pt x="7762" y="2720"/>
                  <a:pt x="7786" y="2680"/>
                  <a:pt x="7820" y="2680"/>
                </a:cubicBezTo>
                <a:cubicBezTo>
                  <a:pt x="7853" y="2680"/>
                  <a:pt x="7876" y="2720"/>
                  <a:pt x="7872" y="2770"/>
                </a:cubicBezTo>
                <a:cubicBezTo>
                  <a:pt x="7868" y="2819"/>
                  <a:pt x="7882" y="2861"/>
                  <a:pt x="7902" y="2861"/>
                </a:cubicBezTo>
                <a:cubicBezTo>
                  <a:pt x="7926" y="2861"/>
                  <a:pt x="7941" y="2755"/>
                  <a:pt x="7941" y="2571"/>
                </a:cubicBezTo>
                <a:cubicBezTo>
                  <a:pt x="7941" y="2403"/>
                  <a:pt x="7927" y="2282"/>
                  <a:pt x="7907" y="2282"/>
                </a:cubicBezTo>
                <a:close/>
                <a:moveTo>
                  <a:pt x="9997" y="2282"/>
                </a:moveTo>
                <a:cubicBezTo>
                  <a:pt x="9805" y="2282"/>
                  <a:pt x="9648" y="2294"/>
                  <a:pt x="9648" y="2309"/>
                </a:cubicBezTo>
                <a:cubicBezTo>
                  <a:pt x="9648" y="2324"/>
                  <a:pt x="9669" y="2430"/>
                  <a:pt x="9694" y="2544"/>
                </a:cubicBezTo>
                <a:cubicBezTo>
                  <a:pt x="9735" y="2730"/>
                  <a:pt x="9739" y="2735"/>
                  <a:pt x="9740" y="2593"/>
                </a:cubicBezTo>
                <a:cubicBezTo>
                  <a:pt x="9740" y="2386"/>
                  <a:pt x="9784" y="2327"/>
                  <a:pt x="9863" y="2429"/>
                </a:cubicBezTo>
                <a:cubicBezTo>
                  <a:pt x="9909" y="2488"/>
                  <a:pt x="9924" y="2561"/>
                  <a:pt x="9914" y="2687"/>
                </a:cubicBezTo>
                <a:cubicBezTo>
                  <a:pt x="9900" y="2852"/>
                  <a:pt x="9907" y="2861"/>
                  <a:pt x="10044" y="2861"/>
                </a:cubicBezTo>
                <a:cubicBezTo>
                  <a:pt x="10124" y="2861"/>
                  <a:pt x="10199" y="2824"/>
                  <a:pt x="10210" y="2781"/>
                </a:cubicBezTo>
                <a:cubicBezTo>
                  <a:pt x="10224" y="2724"/>
                  <a:pt x="10239" y="2724"/>
                  <a:pt x="10263" y="2781"/>
                </a:cubicBezTo>
                <a:cubicBezTo>
                  <a:pt x="10281" y="2824"/>
                  <a:pt x="10315" y="2861"/>
                  <a:pt x="10339" y="2861"/>
                </a:cubicBezTo>
                <a:cubicBezTo>
                  <a:pt x="10375" y="2861"/>
                  <a:pt x="10373" y="2834"/>
                  <a:pt x="10331" y="2722"/>
                </a:cubicBezTo>
                <a:cubicBezTo>
                  <a:pt x="10289" y="2611"/>
                  <a:pt x="10286" y="2552"/>
                  <a:pt x="10313" y="2432"/>
                </a:cubicBezTo>
                <a:cubicBezTo>
                  <a:pt x="10346" y="2283"/>
                  <a:pt x="10341" y="2282"/>
                  <a:pt x="9997" y="2282"/>
                </a:cubicBezTo>
                <a:close/>
                <a:moveTo>
                  <a:pt x="10510" y="2282"/>
                </a:moveTo>
                <a:cubicBezTo>
                  <a:pt x="10430" y="2282"/>
                  <a:pt x="10374" y="2306"/>
                  <a:pt x="10387" y="2336"/>
                </a:cubicBezTo>
                <a:cubicBezTo>
                  <a:pt x="10399" y="2366"/>
                  <a:pt x="10426" y="2390"/>
                  <a:pt x="10445" y="2390"/>
                </a:cubicBezTo>
                <a:cubicBezTo>
                  <a:pt x="10465" y="2391"/>
                  <a:pt x="10480" y="2495"/>
                  <a:pt x="10480" y="2626"/>
                </a:cubicBezTo>
                <a:cubicBezTo>
                  <a:pt x="10480" y="2755"/>
                  <a:pt x="10493" y="2861"/>
                  <a:pt x="10510" y="2861"/>
                </a:cubicBezTo>
                <a:cubicBezTo>
                  <a:pt x="10527" y="2861"/>
                  <a:pt x="10541" y="2755"/>
                  <a:pt x="10541" y="2626"/>
                </a:cubicBezTo>
                <a:cubicBezTo>
                  <a:pt x="10541" y="2495"/>
                  <a:pt x="10556" y="2391"/>
                  <a:pt x="10575" y="2390"/>
                </a:cubicBezTo>
                <a:cubicBezTo>
                  <a:pt x="10595" y="2390"/>
                  <a:pt x="10622" y="2366"/>
                  <a:pt x="10634" y="2336"/>
                </a:cubicBezTo>
                <a:cubicBezTo>
                  <a:pt x="10647" y="2306"/>
                  <a:pt x="10591" y="2282"/>
                  <a:pt x="10510" y="2282"/>
                </a:cubicBezTo>
                <a:close/>
                <a:moveTo>
                  <a:pt x="10690" y="2282"/>
                </a:moveTo>
                <a:lnTo>
                  <a:pt x="10702" y="2571"/>
                </a:lnTo>
                <a:cubicBezTo>
                  <a:pt x="10712" y="2819"/>
                  <a:pt x="10723" y="2861"/>
                  <a:pt x="10783" y="2861"/>
                </a:cubicBezTo>
                <a:cubicBezTo>
                  <a:pt x="10822" y="2861"/>
                  <a:pt x="10864" y="2824"/>
                  <a:pt x="10875" y="2781"/>
                </a:cubicBezTo>
                <a:cubicBezTo>
                  <a:pt x="10890" y="2724"/>
                  <a:pt x="10905" y="2724"/>
                  <a:pt x="10928" y="2781"/>
                </a:cubicBezTo>
                <a:cubicBezTo>
                  <a:pt x="10946" y="2824"/>
                  <a:pt x="11065" y="2861"/>
                  <a:pt x="11193" y="2861"/>
                </a:cubicBezTo>
                <a:lnTo>
                  <a:pt x="11424" y="2861"/>
                </a:lnTo>
                <a:lnTo>
                  <a:pt x="11424" y="2576"/>
                </a:lnTo>
                <a:lnTo>
                  <a:pt x="11424" y="2290"/>
                </a:lnTo>
                <a:lnTo>
                  <a:pt x="11058" y="2287"/>
                </a:lnTo>
                <a:lnTo>
                  <a:pt x="10690" y="2282"/>
                </a:lnTo>
                <a:close/>
                <a:moveTo>
                  <a:pt x="12404" y="2282"/>
                </a:moveTo>
                <a:lnTo>
                  <a:pt x="12406" y="2570"/>
                </a:lnTo>
                <a:lnTo>
                  <a:pt x="12408" y="2856"/>
                </a:lnTo>
                <a:lnTo>
                  <a:pt x="12546" y="2849"/>
                </a:lnTo>
                <a:cubicBezTo>
                  <a:pt x="12623" y="2846"/>
                  <a:pt x="12709" y="2808"/>
                  <a:pt x="12737" y="2766"/>
                </a:cubicBezTo>
                <a:cubicBezTo>
                  <a:pt x="12773" y="2712"/>
                  <a:pt x="12800" y="2712"/>
                  <a:pt x="12829" y="2766"/>
                </a:cubicBezTo>
                <a:cubicBezTo>
                  <a:pt x="12851" y="2809"/>
                  <a:pt x="12946" y="2848"/>
                  <a:pt x="13040" y="2853"/>
                </a:cubicBezTo>
                <a:cubicBezTo>
                  <a:pt x="13176" y="2859"/>
                  <a:pt x="13215" y="2835"/>
                  <a:pt x="13231" y="2734"/>
                </a:cubicBezTo>
                <a:cubicBezTo>
                  <a:pt x="13250" y="2615"/>
                  <a:pt x="13253" y="2615"/>
                  <a:pt x="13291" y="2739"/>
                </a:cubicBezTo>
                <a:cubicBezTo>
                  <a:pt x="13348" y="2924"/>
                  <a:pt x="13529" y="2882"/>
                  <a:pt x="13544" y="2680"/>
                </a:cubicBezTo>
                <a:cubicBezTo>
                  <a:pt x="13550" y="2600"/>
                  <a:pt x="13575" y="2482"/>
                  <a:pt x="13599" y="2417"/>
                </a:cubicBezTo>
                <a:cubicBezTo>
                  <a:pt x="13639" y="2311"/>
                  <a:pt x="13629" y="2300"/>
                  <a:pt x="13499" y="2294"/>
                </a:cubicBezTo>
                <a:cubicBezTo>
                  <a:pt x="13406" y="2289"/>
                  <a:pt x="13336" y="2327"/>
                  <a:pt x="13302" y="2402"/>
                </a:cubicBezTo>
                <a:cubicBezTo>
                  <a:pt x="13253" y="2508"/>
                  <a:pt x="13246" y="2508"/>
                  <a:pt x="13229" y="2404"/>
                </a:cubicBezTo>
                <a:cubicBezTo>
                  <a:pt x="13216" y="2316"/>
                  <a:pt x="13169" y="2291"/>
                  <a:pt x="13032" y="2295"/>
                </a:cubicBezTo>
                <a:cubicBezTo>
                  <a:pt x="12934" y="2299"/>
                  <a:pt x="12854" y="2322"/>
                  <a:pt x="12854" y="2349"/>
                </a:cubicBezTo>
                <a:cubicBezTo>
                  <a:pt x="12854" y="2375"/>
                  <a:pt x="12834" y="2462"/>
                  <a:pt x="12810" y="2539"/>
                </a:cubicBezTo>
                <a:cubicBezTo>
                  <a:pt x="12769" y="2675"/>
                  <a:pt x="12767" y="2672"/>
                  <a:pt x="12736" y="2480"/>
                </a:cubicBezTo>
                <a:cubicBezTo>
                  <a:pt x="12707" y="2300"/>
                  <a:pt x="12690" y="2282"/>
                  <a:pt x="12554" y="2282"/>
                </a:cubicBezTo>
                <a:lnTo>
                  <a:pt x="12404" y="2282"/>
                </a:lnTo>
                <a:close/>
                <a:moveTo>
                  <a:pt x="14583" y="2282"/>
                </a:moveTo>
                <a:cubicBezTo>
                  <a:pt x="14508" y="2282"/>
                  <a:pt x="14502" y="2305"/>
                  <a:pt x="14502" y="2571"/>
                </a:cubicBezTo>
                <a:lnTo>
                  <a:pt x="14502" y="2861"/>
                </a:lnTo>
                <a:lnTo>
                  <a:pt x="14810" y="2854"/>
                </a:lnTo>
                <a:lnTo>
                  <a:pt x="15118" y="2849"/>
                </a:lnTo>
                <a:lnTo>
                  <a:pt x="15116" y="2571"/>
                </a:lnTo>
                <a:lnTo>
                  <a:pt x="15115" y="2294"/>
                </a:lnTo>
                <a:lnTo>
                  <a:pt x="14938" y="2290"/>
                </a:lnTo>
                <a:lnTo>
                  <a:pt x="14763" y="2288"/>
                </a:lnTo>
                <a:lnTo>
                  <a:pt x="14753" y="2521"/>
                </a:lnTo>
                <a:cubicBezTo>
                  <a:pt x="14741" y="2822"/>
                  <a:pt x="14686" y="2820"/>
                  <a:pt x="14674" y="2517"/>
                </a:cubicBezTo>
                <a:cubicBezTo>
                  <a:pt x="14665" y="2316"/>
                  <a:pt x="14653" y="2282"/>
                  <a:pt x="14583" y="2282"/>
                </a:cubicBezTo>
                <a:close/>
                <a:moveTo>
                  <a:pt x="16074" y="2282"/>
                </a:moveTo>
                <a:lnTo>
                  <a:pt x="16074" y="2571"/>
                </a:lnTo>
                <a:lnTo>
                  <a:pt x="16074" y="2861"/>
                </a:lnTo>
                <a:lnTo>
                  <a:pt x="16298" y="2861"/>
                </a:lnTo>
                <a:cubicBezTo>
                  <a:pt x="16421" y="2861"/>
                  <a:pt x="16512" y="2836"/>
                  <a:pt x="16500" y="2807"/>
                </a:cubicBezTo>
                <a:cubicBezTo>
                  <a:pt x="16488" y="2778"/>
                  <a:pt x="16455" y="2753"/>
                  <a:pt x="16427" y="2753"/>
                </a:cubicBezTo>
                <a:cubicBezTo>
                  <a:pt x="16390" y="2752"/>
                  <a:pt x="16376" y="2689"/>
                  <a:pt x="16376" y="2517"/>
                </a:cubicBezTo>
                <a:cubicBezTo>
                  <a:pt x="16377" y="2283"/>
                  <a:pt x="16376" y="2282"/>
                  <a:pt x="16225" y="2282"/>
                </a:cubicBezTo>
                <a:lnTo>
                  <a:pt x="16074" y="2282"/>
                </a:lnTo>
                <a:close/>
                <a:moveTo>
                  <a:pt x="16852" y="2282"/>
                </a:moveTo>
                <a:lnTo>
                  <a:pt x="16840" y="2571"/>
                </a:lnTo>
                <a:cubicBezTo>
                  <a:pt x="16829" y="2848"/>
                  <a:pt x="16832" y="2861"/>
                  <a:pt x="16914" y="2861"/>
                </a:cubicBezTo>
                <a:cubicBezTo>
                  <a:pt x="16989" y="2861"/>
                  <a:pt x="16999" y="2838"/>
                  <a:pt x="16990" y="2671"/>
                </a:cubicBezTo>
                <a:cubicBezTo>
                  <a:pt x="16983" y="2527"/>
                  <a:pt x="16998" y="2464"/>
                  <a:pt x="17050" y="2417"/>
                </a:cubicBezTo>
                <a:cubicBezTo>
                  <a:pt x="17129" y="2348"/>
                  <a:pt x="17165" y="2471"/>
                  <a:pt x="17139" y="2715"/>
                </a:cubicBezTo>
                <a:cubicBezTo>
                  <a:pt x="17125" y="2843"/>
                  <a:pt x="17138" y="2861"/>
                  <a:pt x="17254" y="2861"/>
                </a:cubicBezTo>
                <a:cubicBezTo>
                  <a:pt x="17326" y="2861"/>
                  <a:pt x="17395" y="2824"/>
                  <a:pt x="17406" y="2781"/>
                </a:cubicBezTo>
                <a:cubicBezTo>
                  <a:pt x="17421" y="2724"/>
                  <a:pt x="17435" y="2724"/>
                  <a:pt x="17459" y="2781"/>
                </a:cubicBezTo>
                <a:cubicBezTo>
                  <a:pt x="17477" y="2824"/>
                  <a:pt x="17560" y="2861"/>
                  <a:pt x="17644" y="2861"/>
                </a:cubicBezTo>
                <a:lnTo>
                  <a:pt x="17798" y="2861"/>
                </a:lnTo>
                <a:lnTo>
                  <a:pt x="17798" y="2571"/>
                </a:lnTo>
                <a:lnTo>
                  <a:pt x="17798" y="2282"/>
                </a:lnTo>
                <a:lnTo>
                  <a:pt x="17644" y="2282"/>
                </a:lnTo>
                <a:cubicBezTo>
                  <a:pt x="17560" y="2282"/>
                  <a:pt x="17477" y="2318"/>
                  <a:pt x="17459" y="2361"/>
                </a:cubicBezTo>
                <a:cubicBezTo>
                  <a:pt x="17435" y="2418"/>
                  <a:pt x="17421" y="2418"/>
                  <a:pt x="17406" y="2361"/>
                </a:cubicBezTo>
                <a:cubicBezTo>
                  <a:pt x="17394" y="2314"/>
                  <a:pt x="17278" y="2282"/>
                  <a:pt x="17118" y="2282"/>
                </a:cubicBezTo>
                <a:lnTo>
                  <a:pt x="16852" y="2282"/>
                </a:lnTo>
                <a:close/>
                <a:moveTo>
                  <a:pt x="18051" y="2282"/>
                </a:moveTo>
                <a:cubicBezTo>
                  <a:pt x="17952" y="2282"/>
                  <a:pt x="17948" y="2290"/>
                  <a:pt x="17948" y="2571"/>
                </a:cubicBezTo>
                <a:cubicBezTo>
                  <a:pt x="17948" y="2731"/>
                  <a:pt x="17962" y="2861"/>
                  <a:pt x="17979" y="2861"/>
                </a:cubicBezTo>
                <a:cubicBezTo>
                  <a:pt x="17996" y="2861"/>
                  <a:pt x="18009" y="2755"/>
                  <a:pt x="18009" y="2626"/>
                </a:cubicBezTo>
                <a:cubicBezTo>
                  <a:pt x="18009" y="2431"/>
                  <a:pt x="18019" y="2393"/>
                  <a:pt x="18069" y="2412"/>
                </a:cubicBezTo>
                <a:cubicBezTo>
                  <a:pt x="18143" y="2440"/>
                  <a:pt x="18213" y="2641"/>
                  <a:pt x="18192" y="2768"/>
                </a:cubicBezTo>
                <a:cubicBezTo>
                  <a:pt x="18184" y="2819"/>
                  <a:pt x="18198" y="2861"/>
                  <a:pt x="18224" y="2861"/>
                </a:cubicBezTo>
                <a:cubicBezTo>
                  <a:pt x="18249" y="2861"/>
                  <a:pt x="18262" y="2829"/>
                  <a:pt x="18252" y="2790"/>
                </a:cubicBezTo>
                <a:cubicBezTo>
                  <a:pt x="18242" y="2751"/>
                  <a:pt x="18256" y="2621"/>
                  <a:pt x="18282" y="2500"/>
                </a:cubicBezTo>
                <a:cubicBezTo>
                  <a:pt x="18308" y="2380"/>
                  <a:pt x="18315" y="2282"/>
                  <a:pt x="18300" y="2282"/>
                </a:cubicBezTo>
                <a:cubicBezTo>
                  <a:pt x="18285" y="2282"/>
                  <a:pt x="18263" y="2339"/>
                  <a:pt x="18252" y="2409"/>
                </a:cubicBezTo>
                <a:cubicBezTo>
                  <a:pt x="18232" y="2530"/>
                  <a:pt x="18230" y="2530"/>
                  <a:pt x="18192" y="2409"/>
                </a:cubicBezTo>
                <a:cubicBezTo>
                  <a:pt x="18169" y="2331"/>
                  <a:pt x="18114" y="2282"/>
                  <a:pt x="18051" y="2282"/>
                </a:cubicBezTo>
                <a:close/>
                <a:moveTo>
                  <a:pt x="19899" y="2282"/>
                </a:moveTo>
                <a:cubicBezTo>
                  <a:pt x="19852" y="2282"/>
                  <a:pt x="19806" y="2305"/>
                  <a:pt x="19794" y="2351"/>
                </a:cubicBezTo>
                <a:cubicBezTo>
                  <a:pt x="19782" y="2396"/>
                  <a:pt x="19753" y="2390"/>
                  <a:pt x="19715" y="2334"/>
                </a:cubicBezTo>
                <a:cubicBezTo>
                  <a:pt x="19663" y="2258"/>
                  <a:pt x="19647" y="2269"/>
                  <a:pt x="19600" y="2419"/>
                </a:cubicBezTo>
                <a:lnTo>
                  <a:pt x="19544" y="2593"/>
                </a:lnTo>
                <a:lnTo>
                  <a:pt x="19509" y="2438"/>
                </a:lnTo>
                <a:cubicBezTo>
                  <a:pt x="19456" y="2203"/>
                  <a:pt x="19430" y="2248"/>
                  <a:pt x="19430" y="2571"/>
                </a:cubicBezTo>
                <a:cubicBezTo>
                  <a:pt x="19430" y="2863"/>
                  <a:pt x="19463" y="2932"/>
                  <a:pt x="19528" y="2776"/>
                </a:cubicBezTo>
                <a:cubicBezTo>
                  <a:pt x="19555" y="2713"/>
                  <a:pt x="19575" y="2716"/>
                  <a:pt x="19612" y="2790"/>
                </a:cubicBezTo>
                <a:cubicBezTo>
                  <a:pt x="19651" y="2866"/>
                  <a:pt x="19674" y="2871"/>
                  <a:pt x="19719" y="2805"/>
                </a:cubicBezTo>
                <a:cubicBezTo>
                  <a:pt x="19754" y="2752"/>
                  <a:pt x="19782" y="2745"/>
                  <a:pt x="19794" y="2790"/>
                </a:cubicBezTo>
                <a:cubicBezTo>
                  <a:pt x="19819" y="2886"/>
                  <a:pt x="19981" y="2879"/>
                  <a:pt x="20006" y="2781"/>
                </a:cubicBezTo>
                <a:cubicBezTo>
                  <a:pt x="20021" y="2724"/>
                  <a:pt x="20036" y="2724"/>
                  <a:pt x="20059" y="2781"/>
                </a:cubicBezTo>
                <a:cubicBezTo>
                  <a:pt x="20077" y="2824"/>
                  <a:pt x="20166" y="2861"/>
                  <a:pt x="20256" y="2861"/>
                </a:cubicBezTo>
                <a:cubicBezTo>
                  <a:pt x="20415" y="2861"/>
                  <a:pt x="20419" y="2856"/>
                  <a:pt x="20405" y="2678"/>
                </a:cubicBezTo>
                <a:cubicBezTo>
                  <a:pt x="20395" y="2548"/>
                  <a:pt x="20407" y="2471"/>
                  <a:pt x="20448" y="2419"/>
                </a:cubicBezTo>
                <a:cubicBezTo>
                  <a:pt x="20514" y="2334"/>
                  <a:pt x="20552" y="2477"/>
                  <a:pt x="20525" y="2715"/>
                </a:cubicBezTo>
                <a:cubicBezTo>
                  <a:pt x="20516" y="2805"/>
                  <a:pt x="20524" y="2861"/>
                  <a:pt x="20549" y="2861"/>
                </a:cubicBezTo>
                <a:cubicBezTo>
                  <a:pt x="20573" y="2861"/>
                  <a:pt x="20584" y="2805"/>
                  <a:pt x="20574" y="2715"/>
                </a:cubicBezTo>
                <a:cubicBezTo>
                  <a:pt x="20565" y="2636"/>
                  <a:pt x="20566" y="2522"/>
                  <a:pt x="20576" y="2460"/>
                </a:cubicBezTo>
                <a:cubicBezTo>
                  <a:pt x="20601" y="2299"/>
                  <a:pt x="20709" y="2448"/>
                  <a:pt x="20721" y="2661"/>
                </a:cubicBezTo>
                <a:cubicBezTo>
                  <a:pt x="20729" y="2785"/>
                  <a:pt x="20753" y="2830"/>
                  <a:pt x="20825" y="2847"/>
                </a:cubicBezTo>
                <a:cubicBezTo>
                  <a:pt x="20916" y="2868"/>
                  <a:pt x="20921" y="2856"/>
                  <a:pt x="20932" y="2576"/>
                </a:cubicBezTo>
                <a:cubicBezTo>
                  <a:pt x="20939" y="2403"/>
                  <a:pt x="20931" y="2282"/>
                  <a:pt x="20913" y="2282"/>
                </a:cubicBezTo>
                <a:cubicBezTo>
                  <a:pt x="20896" y="2282"/>
                  <a:pt x="20882" y="2388"/>
                  <a:pt x="20882" y="2517"/>
                </a:cubicBezTo>
                <a:cubicBezTo>
                  <a:pt x="20882" y="2705"/>
                  <a:pt x="20869" y="2753"/>
                  <a:pt x="20821" y="2753"/>
                </a:cubicBezTo>
                <a:cubicBezTo>
                  <a:pt x="20773" y="2753"/>
                  <a:pt x="20761" y="2705"/>
                  <a:pt x="20761" y="2517"/>
                </a:cubicBezTo>
                <a:lnTo>
                  <a:pt x="20762" y="2282"/>
                </a:lnTo>
                <a:lnTo>
                  <a:pt x="20513" y="2282"/>
                </a:lnTo>
                <a:cubicBezTo>
                  <a:pt x="20373" y="2282"/>
                  <a:pt x="20257" y="2315"/>
                  <a:pt x="20246" y="2358"/>
                </a:cubicBezTo>
                <a:cubicBezTo>
                  <a:pt x="20233" y="2409"/>
                  <a:pt x="20212" y="2403"/>
                  <a:pt x="20182" y="2343"/>
                </a:cubicBezTo>
                <a:cubicBezTo>
                  <a:pt x="20147" y="2274"/>
                  <a:pt x="20123" y="2272"/>
                  <a:pt x="20079" y="2338"/>
                </a:cubicBezTo>
                <a:cubicBezTo>
                  <a:pt x="20043" y="2391"/>
                  <a:pt x="20017" y="2396"/>
                  <a:pt x="20005" y="2351"/>
                </a:cubicBezTo>
                <a:cubicBezTo>
                  <a:pt x="19993" y="2305"/>
                  <a:pt x="19946" y="2282"/>
                  <a:pt x="19899" y="2282"/>
                </a:cubicBezTo>
                <a:close/>
                <a:moveTo>
                  <a:pt x="21033" y="2290"/>
                </a:moveTo>
                <a:lnTo>
                  <a:pt x="21033" y="2576"/>
                </a:lnTo>
                <a:lnTo>
                  <a:pt x="21033" y="2861"/>
                </a:lnTo>
                <a:lnTo>
                  <a:pt x="21270" y="2861"/>
                </a:lnTo>
                <a:cubicBezTo>
                  <a:pt x="21474" y="2861"/>
                  <a:pt x="21505" y="2844"/>
                  <a:pt x="21489" y="2746"/>
                </a:cubicBezTo>
                <a:cubicBezTo>
                  <a:pt x="21479" y="2683"/>
                  <a:pt x="21472" y="2554"/>
                  <a:pt x="21472" y="2460"/>
                </a:cubicBezTo>
                <a:cubicBezTo>
                  <a:pt x="21472" y="2295"/>
                  <a:pt x="21463" y="2290"/>
                  <a:pt x="21252" y="2290"/>
                </a:cubicBezTo>
                <a:lnTo>
                  <a:pt x="21033" y="2290"/>
                </a:lnTo>
                <a:close/>
                <a:moveTo>
                  <a:pt x="16657" y="2316"/>
                </a:moveTo>
                <a:cubicBezTo>
                  <a:pt x="16634" y="2319"/>
                  <a:pt x="16611" y="2412"/>
                  <a:pt x="16584" y="2593"/>
                </a:cubicBezTo>
                <a:cubicBezTo>
                  <a:pt x="16549" y="2840"/>
                  <a:pt x="16573" y="2964"/>
                  <a:pt x="16620" y="2781"/>
                </a:cubicBezTo>
                <a:cubicBezTo>
                  <a:pt x="16635" y="2724"/>
                  <a:pt x="16649" y="2724"/>
                  <a:pt x="16673" y="2781"/>
                </a:cubicBezTo>
                <a:cubicBezTo>
                  <a:pt x="16751" y="2967"/>
                  <a:pt x="16780" y="2864"/>
                  <a:pt x="16731" y="2570"/>
                </a:cubicBezTo>
                <a:cubicBezTo>
                  <a:pt x="16703" y="2397"/>
                  <a:pt x="16680" y="2312"/>
                  <a:pt x="16657" y="2316"/>
                </a:cubicBezTo>
                <a:close/>
                <a:moveTo>
                  <a:pt x="1529" y="3405"/>
                </a:moveTo>
                <a:cubicBezTo>
                  <a:pt x="1488" y="3398"/>
                  <a:pt x="1424" y="3472"/>
                  <a:pt x="1424" y="3554"/>
                </a:cubicBezTo>
                <a:cubicBezTo>
                  <a:pt x="1424" y="3721"/>
                  <a:pt x="1361" y="3750"/>
                  <a:pt x="1343" y="3591"/>
                </a:cubicBezTo>
                <a:cubicBezTo>
                  <a:pt x="1325" y="3428"/>
                  <a:pt x="1231" y="3384"/>
                  <a:pt x="1195" y="3523"/>
                </a:cubicBezTo>
                <a:cubicBezTo>
                  <a:pt x="1180" y="3580"/>
                  <a:pt x="1189" y="3594"/>
                  <a:pt x="1222" y="3564"/>
                </a:cubicBezTo>
                <a:cubicBezTo>
                  <a:pt x="1303" y="3490"/>
                  <a:pt x="1319" y="3669"/>
                  <a:pt x="1245" y="3813"/>
                </a:cubicBezTo>
                <a:lnTo>
                  <a:pt x="1176" y="3947"/>
                </a:lnTo>
                <a:lnTo>
                  <a:pt x="1262" y="3952"/>
                </a:lnTo>
                <a:cubicBezTo>
                  <a:pt x="1310" y="3955"/>
                  <a:pt x="1376" y="3983"/>
                  <a:pt x="1409" y="4015"/>
                </a:cubicBezTo>
                <a:cubicBezTo>
                  <a:pt x="1489" y="4090"/>
                  <a:pt x="1536" y="4043"/>
                  <a:pt x="1555" y="3864"/>
                </a:cubicBezTo>
                <a:cubicBezTo>
                  <a:pt x="1574" y="3695"/>
                  <a:pt x="1688" y="3710"/>
                  <a:pt x="1672" y="3879"/>
                </a:cubicBezTo>
                <a:cubicBezTo>
                  <a:pt x="1665" y="3960"/>
                  <a:pt x="1670" y="3964"/>
                  <a:pt x="1698" y="3898"/>
                </a:cubicBezTo>
                <a:cubicBezTo>
                  <a:pt x="1726" y="3833"/>
                  <a:pt x="1748" y="3833"/>
                  <a:pt x="1790" y="3896"/>
                </a:cubicBezTo>
                <a:cubicBezTo>
                  <a:pt x="1833" y="3960"/>
                  <a:pt x="1855" y="3959"/>
                  <a:pt x="1884" y="3891"/>
                </a:cubicBezTo>
                <a:cubicBezTo>
                  <a:pt x="1913" y="3820"/>
                  <a:pt x="1907" y="3778"/>
                  <a:pt x="1853" y="3689"/>
                </a:cubicBezTo>
                <a:cubicBezTo>
                  <a:pt x="1815" y="3624"/>
                  <a:pt x="1796" y="3538"/>
                  <a:pt x="1808" y="3489"/>
                </a:cubicBezTo>
                <a:cubicBezTo>
                  <a:pt x="1822" y="3434"/>
                  <a:pt x="1811" y="3439"/>
                  <a:pt x="1780" y="3500"/>
                </a:cubicBezTo>
                <a:cubicBezTo>
                  <a:pt x="1745" y="3569"/>
                  <a:pt x="1726" y="3570"/>
                  <a:pt x="1710" y="3510"/>
                </a:cubicBezTo>
                <a:cubicBezTo>
                  <a:pt x="1699" y="3465"/>
                  <a:pt x="1663" y="3442"/>
                  <a:pt x="1632" y="3462"/>
                </a:cubicBezTo>
                <a:cubicBezTo>
                  <a:pt x="1600" y="3481"/>
                  <a:pt x="1569" y="3473"/>
                  <a:pt x="1560" y="3440"/>
                </a:cubicBezTo>
                <a:cubicBezTo>
                  <a:pt x="1555" y="3418"/>
                  <a:pt x="1543" y="3407"/>
                  <a:pt x="1529" y="3405"/>
                </a:cubicBezTo>
                <a:close/>
                <a:moveTo>
                  <a:pt x="6995" y="3749"/>
                </a:moveTo>
                <a:cubicBezTo>
                  <a:pt x="4322" y="3759"/>
                  <a:pt x="6510" y="3766"/>
                  <a:pt x="11856" y="3766"/>
                </a:cubicBezTo>
                <a:cubicBezTo>
                  <a:pt x="17203" y="3766"/>
                  <a:pt x="19390" y="3759"/>
                  <a:pt x="16717" y="3749"/>
                </a:cubicBezTo>
                <a:cubicBezTo>
                  <a:pt x="14043" y="3739"/>
                  <a:pt x="9668" y="3739"/>
                  <a:pt x="6995" y="3749"/>
                </a:cubicBezTo>
                <a:close/>
                <a:moveTo>
                  <a:pt x="12951" y="4563"/>
                </a:moveTo>
                <a:lnTo>
                  <a:pt x="12872" y="4780"/>
                </a:lnTo>
                <a:cubicBezTo>
                  <a:pt x="12795" y="4992"/>
                  <a:pt x="12791" y="4994"/>
                  <a:pt x="12774" y="4840"/>
                </a:cubicBezTo>
                <a:cubicBezTo>
                  <a:pt x="12755" y="4674"/>
                  <a:pt x="12686" y="4571"/>
                  <a:pt x="12639" y="4640"/>
                </a:cubicBezTo>
                <a:cubicBezTo>
                  <a:pt x="12624" y="4662"/>
                  <a:pt x="12612" y="4789"/>
                  <a:pt x="12612" y="4921"/>
                </a:cubicBezTo>
                <a:cubicBezTo>
                  <a:pt x="12612" y="5109"/>
                  <a:pt x="12627" y="5171"/>
                  <a:pt x="12679" y="5204"/>
                </a:cubicBezTo>
                <a:cubicBezTo>
                  <a:pt x="12733" y="5237"/>
                  <a:pt x="12739" y="5264"/>
                  <a:pt x="12709" y="5334"/>
                </a:cubicBezTo>
                <a:cubicBezTo>
                  <a:pt x="12689" y="5384"/>
                  <a:pt x="12672" y="5450"/>
                  <a:pt x="12672" y="5482"/>
                </a:cubicBezTo>
                <a:cubicBezTo>
                  <a:pt x="12672" y="5599"/>
                  <a:pt x="12731" y="5535"/>
                  <a:pt x="12766" y="5382"/>
                </a:cubicBezTo>
                <a:cubicBezTo>
                  <a:pt x="12798" y="5237"/>
                  <a:pt x="12804" y="5235"/>
                  <a:pt x="12838" y="5346"/>
                </a:cubicBezTo>
                <a:cubicBezTo>
                  <a:pt x="12899" y="5546"/>
                  <a:pt x="12975" y="5499"/>
                  <a:pt x="12975" y="5260"/>
                </a:cubicBezTo>
                <a:cubicBezTo>
                  <a:pt x="12975" y="5110"/>
                  <a:pt x="12958" y="5039"/>
                  <a:pt x="12913" y="5011"/>
                </a:cubicBezTo>
                <a:cubicBezTo>
                  <a:pt x="12852" y="4973"/>
                  <a:pt x="12851" y="4964"/>
                  <a:pt x="12900" y="4767"/>
                </a:cubicBezTo>
                <a:lnTo>
                  <a:pt x="12951" y="4563"/>
                </a:lnTo>
                <a:close/>
                <a:moveTo>
                  <a:pt x="6178" y="4619"/>
                </a:moveTo>
                <a:cubicBezTo>
                  <a:pt x="6164" y="4616"/>
                  <a:pt x="6150" y="4622"/>
                  <a:pt x="6139" y="4640"/>
                </a:cubicBezTo>
                <a:cubicBezTo>
                  <a:pt x="6124" y="4662"/>
                  <a:pt x="6111" y="4777"/>
                  <a:pt x="6111" y="4896"/>
                </a:cubicBezTo>
                <a:cubicBezTo>
                  <a:pt x="6111" y="5062"/>
                  <a:pt x="6129" y="5127"/>
                  <a:pt x="6191" y="5184"/>
                </a:cubicBezTo>
                <a:cubicBezTo>
                  <a:pt x="6252" y="5239"/>
                  <a:pt x="6264" y="5277"/>
                  <a:pt x="6237" y="5341"/>
                </a:cubicBezTo>
                <a:cubicBezTo>
                  <a:pt x="6218" y="5387"/>
                  <a:pt x="6202" y="5459"/>
                  <a:pt x="6202" y="5500"/>
                </a:cubicBezTo>
                <a:cubicBezTo>
                  <a:pt x="6203" y="5542"/>
                  <a:pt x="6229" y="5495"/>
                  <a:pt x="6261" y="5395"/>
                </a:cubicBezTo>
                <a:cubicBezTo>
                  <a:pt x="6313" y="5235"/>
                  <a:pt x="6321" y="5229"/>
                  <a:pt x="6339" y="5341"/>
                </a:cubicBezTo>
                <a:cubicBezTo>
                  <a:pt x="6350" y="5411"/>
                  <a:pt x="6384" y="5468"/>
                  <a:pt x="6416" y="5468"/>
                </a:cubicBezTo>
                <a:cubicBezTo>
                  <a:pt x="6488" y="5468"/>
                  <a:pt x="6498" y="5073"/>
                  <a:pt x="6427" y="5007"/>
                </a:cubicBezTo>
                <a:cubicBezTo>
                  <a:pt x="6390" y="4973"/>
                  <a:pt x="6387" y="4935"/>
                  <a:pt x="6414" y="4813"/>
                </a:cubicBezTo>
                <a:cubicBezTo>
                  <a:pt x="6433" y="4729"/>
                  <a:pt x="6441" y="4641"/>
                  <a:pt x="6433" y="4621"/>
                </a:cubicBezTo>
                <a:cubicBezTo>
                  <a:pt x="6424" y="4601"/>
                  <a:pt x="6396" y="4688"/>
                  <a:pt x="6369" y="4813"/>
                </a:cubicBezTo>
                <a:cubicBezTo>
                  <a:pt x="6318" y="5047"/>
                  <a:pt x="6262" y="5052"/>
                  <a:pt x="6262" y="4821"/>
                </a:cubicBezTo>
                <a:cubicBezTo>
                  <a:pt x="6262" y="4717"/>
                  <a:pt x="6220" y="4627"/>
                  <a:pt x="6178" y="4619"/>
                </a:cubicBezTo>
                <a:close/>
                <a:moveTo>
                  <a:pt x="12099" y="4672"/>
                </a:moveTo>
                <a:cubicBezTo>
                  <a:pt x="12051" y="4672"/>
                  <a:pt x="12002" y="4706"/>
                  <a:pt x="11991" y="4748"/>
                </a:cubicBezTo>
                <a:cubicBezTo>
                  <a:pt x="11960" y="4870"/>
                  <a:pt x="12001" y="4920"/>
                  <a:pt x="12051" y="4819"/>
                </a:cubicBezTo>
                <a:cubicBezTo>
                  <a:pt x="12089" y="4745"/>
                  <a:pt x="12101" y="4749"/>
                  <a:pt x="12116" y="4848"/>
                </a:cubicBezTo>
                <a:cubicBezTo>
                  <a:pt x="12129" y="4926"/>
                  <a:pt x="12107" y="5043"/>
                  <a:pt x="12056" y="5170"/>
                </a:cubicBezTo>
                <a:cubicBezTo>
                  <a:pt x="12013" y="5279"/>
                  <a:pt x="11977" y="5391"/>
                  <a:pt x="11977" y="5419"/>
                </a:cubicBezTo>
                <a:cubicBezTo>
                  <a:pt x="11977" y="5447"/>
                  <a:pt x="12027" y="5468"/>
                  <a:pt x="12088" y="5468"/>
                </a:cubicBezTo>
                <a:cubicBezTo>
                  <a:pt x="12187" y="5468"/>
                  <a:pt x="12194" y="5457"/>
                  <a:pt x="12146" y="5373"/>
                </a:cubicBezTo>
                <a:cubicBezTo>
                  <a:pt x="12097" y="5288"/>
                  <a:pt x="12097" y="5271"/>
                  <a:pt x="12140" y="5184"/>
                </a:cubicBezTo>
                <a:cubicBezTo>
                  <a:pt x="12167" y="5131"/>
                  <a:pt x="12189" y="4995"/>
                  <a:pt x="12189" y="4880"/>
                </a:cubicBezTo>
                <a:cubicBezTo>
                  <a:pt x="12189" y="4698"/>
                  <a:pt x="12177" y="4672"/>
                  <a:pt x="12099" y="4672"/>
                </a:cubicBezTo>
                <a:close/>
                <a:moveTo>
                  <a:pt x="5599" y="4674"/>
                </a:moveTo>
                <a:cubicBezTo>
                  <a:pt x="5553" y="4665"/>
                  <a:pt x="5506" y="4687"/>
                  <a:pt x="5490" y="4748"/>
                </a:cubicBezTo>
                <a:cubicBezTo>
                  <a:pt x="5458" y="4872"/>
                  <a:pt x="5501" y="4919"/>
                  <a:pt x="5552" y="4816"/>
                </a:cubicBezTo>
                <a:cubicBezTo>
                  <a:pt x="5585" y="4751"/>
                  <a:pt x="5609" y="4744"/>
                  <a:pt x="5631" y="4796"/>
                </a:cubicBezTo>
                <a:cubicBezTo>
                  <a:pt x="5652" y="4847"/>
                  <a:pt x="5633" y="4949"/>
                  <a:pt x="5569" y="5124"/>
                </a:cubicBezTo>
                <a:cubicBezTo>
                  <a:pt x="5517" y="5264"/>
                  <a:pt x="5476" y="5398"/>
                  <a:pt x="5476" y="5422"/>
                </a:cubicBezTo>
                <a:cubicBezTo>
                  <a:pt x="5476" y="5447"/>
                  <a:pt x="5533" y="5468"/>
                  <a:pt x="5603" y="5468"/>
                </a:cubicBezTo>
                <a:cubicBezTo>
                  <a:pt x="5716" y="5468"/>
                  <a:pt x="5724" y="5458"/>
                  <a:pt x="5675" y="5372"/>
                </a:cubicBezTo>
                <a:cubicBezTo>
                  <a:pt x="5623" y="5281"/>
                  <a:pt x="5622" y="5264"/>
                  <a:pt x="5669" y="5092"/>
                </a:cubicBezTo>
                <a:cubicBezTo>
                  <a:pt x="5697" y="4992"/>
                  <a:pt x="5711" y="4858"/>
                  <a:pt x="5700" y="4792"/>
                </a:cubicBezTo>
                <a:cubicBezTo>
                  <a:pt x="5689" y="4725"/>
                  <a:pt x="5645" y="4683"/>
                  <a:pt x="5599" y="4674"/>
                </a:cubicBezTo>
                <a:close/>
                <a:moveTo>
                  <a:pt x="12338" y="4684"/>
                </a:moveTo>
                <a:cubicBezTo>
                  <a:pt x="12280" y="4715"/>
                  <a:pt x="12289" y="4835"/>
                  <a:pt x="12366" y="5036"/>
                </a:cubicBezTo>
                <a:cubicBezTo>
                  <a:pt x="12469" y="5307"/>
                  <a:pt x="12463" y="5417"/>
                  <a:pt x="12348" y="5348"/>
                </a:cubicBezTo>
                <a:cubicBezTo>
                  <a:pt x="12292" y="5314"/>
                  <a:pt x="12276" y="5324"/>
                  <a:pt x="12292" y="5388"/>
                </a:cubicBezTo>
                <a:cubicBezTo>
                  <a:pt x="12305" y="5435"/>
                  <a:pt x="12358" y="5467"/>
                  <a:pt x="12411" y="5455"/>
                </a:cubicBezTo>
                <a:cubicBezTo>
                  <a:pt x="12504" y="5433"/>
                  <a:pt x="12506" y="5424"/>
                  <a:pt x="12506" y="5070"/>
                </a:cubicBezTo>
                <a:cubicBezTo>
                  <a:pt x="12506" y="4725"/>
                  <a:pt x="12502" y="4707"/>
                  <a:pt x="12419" y="4684"/>
                </a:cubicBezTo>
                <a:cubicBezTo>
                  <a:pt x="12385" y="4675"/>
                  <a:pt x="12358" y="4674"/>
                  <a:pt x="12338" y="4684"/>
                </a:cubicBezTo>
                <a:close/>
                <a:moveTo>
                  <a:pt x="5917" y="4707"/>
                </a:moveTo>
                <a:cubicBezTo>
                  <a:pt x="5800" y="4707"/>
                  <a:pt x="5790" y="4824"/>
                  <a:pt x="5886" y="5055"/>
                </a:cubicBezTo>
                <a:cubicBezTo>
                  <a:pt x="5972" y="5259"/>
                  <a:pt x="5960" y="5430"/>
                  <a:pt x="5866" y="5358"/>
                </a:cubicBezTo>
                <a:cubicBezTo>
                  <a:pt x="5833" y="5332"/>
                  <a:pt x="5808" y="5348"/>
                  <a:pt x="5808" y="5395"/>
                </a:cubicBezTo>
                <a:cubicBezTo>
                  <a:pt x="5808" y="5444"/>
                  <a:pt x="5848" y="5468"/>
                  <a:pt x="5907" y="5455"/>
                </a:cubicBezTo>
                <a:cubicBezTo>
                  <a:pt x="6003" y="5432"/>
                  <a:pt x="6005" y="5426"/>
                  <a:pt x="6005" y="5070"/>
                </a:cubicBezTo>
                <a:cubicBezTo>
                  <a:pt x="6005" y="4718"/>
                  <a:pt x="6003" y="4707"/>
                  <a:pt x="5917" y="4707"/>
                </a:cubicBezTo>
                <a:close/>
                <a:moveTo>
                  <a:pt x="6687" y="5178"/>
                </a:moveTo>
                <a:lnTo>
                  <a:pt x="6679" y="6175"/>
                </a:lnTo>
                <a:lnTo>
                  <a:pt x="6670" y="7171"/>
                </a:lnTo>
                <a:lnTo>
                  <a:pt x="5642" y="7171"/>
                </a:lnTo>
                <a:lnTo>
                  <a:pt x="4614" y="7171"/>
                </a:lnTo>
                <a:lnTo>
                  <a:pt x="4605" y="6862"/>
                </a:lnTo>
                <a:lnTo>
                  <a:pt x="4596" y="6556"/>
                </a:lnTo>
                <a:lnTo>
                  <a:pt x="3994" y="6556"/>
                </a:lnTo>
                <a:lnTo>
                  <a:pt x="3393" y="6556"/>
                </a:lnTo>
                <a:lnTo>
                  <a:pt x="3384" y="6862"/>
                </a:lnTo>
                <a:lnTo>
                  <a:pt x="3374" y="7171"/>
                </a:lnTo>
                <a:lnTo>
                  <a:pt x="2762" y="7191"/>
                </a:lnTo>
                <a:cubicBezTo>
                  <a:pt x="1950" y="7217"/>
                  <a:pt x="1950" y="7341"/>
                  <a:pt x="2762" y="7367"/>
                </a:cubicBezTo>
                <a:lnTo>
                  <a:pt x="3374" y="7387"/>
                </a:lnTo>
                <a:lnTo>
                  <a:pt x="3374" y="9054"/>
                </a:lnTo>
                <a:lnTo>
                  <a:pt x="3374" y="10720"/>
                </a:lnTo>
                <a:lnTo>
                  <a:pt x="2755" y="10753"/>
                </a:lnTo>
                <a:lnTo>
                  <a:pt x="2135" y="10789"/>
                </a:lnTo>
                <a:lnTo>
                  <a:pt x="2755" y="10826"/>
                </a:lnTo>
                <a:lnTo>
                  <a:pt x="3374" y="10865"/>
                </a:lnTo>
                <a:lnTo>
                  <a:pt x="3374" y="12530"/>
                </a:lnTo>
                <a:lnTo>
                  <a:pt x="3374" y="14196"/>
                </a:lnTo>
                <a:lnTo>
                  <a:pt x="2755" y="14230"/>
                </a:lnTo>
                <a:lnTo>
                  <a:pt x="2135" y="14267"/>
                </a:lnTo>
                <a:lnTo>
                  <a:pt x="2755" y="14302"/>
                </a:lnTo>
                <a:lnTo>
                  <a:pt x="3374" y="14341"/>
                </a:lnTo>
                <a:lnTo>
                  <a:pt x="3374" y="16044"/>
                </a:lnTo>
                <a:lnTo>
                  <a:pt x="3374" y="17746"/>
                </a:lnTo>
                <a:lnTo>
                  <a:pt x="2755" y="17780"/>
                </a:lnTo>
                <a:lnTo>
                  <a:pt x="2135" y="17816"/>
                </a:lnTo>
                <a:lnTo>
                  <a:pt x="2755" y="17851"/>
                </a:lnTo>
                <a:lnTo>
                  <a:pt x="3374" y="17890"/>
                </a:lnTo>
                <a:lnTo>
                  <a:pt x="3374" y="19593"/>
                </a:lnTo>
                <a:lnTo>
                  <a:pt x="3374" y="21295"/>
                </a:lnTo>
                <a:lnTo>
                  <a:pt x="2755" y="21333"/>
                </a:lnTo>
                <a:cubicBezTo>
                  <a:pt x="2414" y="21354"/>
                  <a:pt x="6510" y="21372"/>
                  <a:pt x="11856" y="21373"/>
                </a:cubicBezTo>
                <a:cubicBezTo>
                  <a:pt x="17203" y="21374"/>
                  <a:pt x="21434" y="21358"/>
                  <a:pt x="21259" y="21336"/>
                </a:cubicBezTo>
                <a:lnTo>
                  <a:pt x="20942" y="21295"/>
                </a:lnTo>
                <a:lnTo>
                  <a:pt x="20942" y="19593"/>
                </a:lnTo>
                <a:lnTo>
                  <a:pt x="20942" y="17890"/>
                </a:lnTo>
                <a:lnTo>
                  <a:pt x="21259" y="17856"/>
                </a:lnTo>
                <a:lnTo>
                  <a:pt x="21577" y="17823"/>
                </a:lnTo>
                <a:lnTo>
                  <a:pt x="21259" y="17784"/>
                </a:lnTo>
                <a:lnTo>
                  <a:pt x="20942" y="17746"/>
                </a:lnTo>
                <a:lnTo>
                  <a:pt x="20942" y="16044"/>
                </a:lnTo>
                <a:lnTo>
                  <a:pt x="20942" y="14341"/>
                </a:lnTo>
                <a:lnTo>
                  <a:pt x="21259" y="14308"/>
                </a:lnTo>
                <a:lnTo>
                  <a:pt x="21577" y="14274"/>
                </a:lnTo>
                <a:lnTo>
                  <a:pt x="21259" y="14235"/>
                </a:lnTo>
                <a:lnTo>
                  <a:pt x="20942" y="14196"/>
                </a:lnTo>
                <a:lnTo>
                  <a:pt x="20933" y="13816"/>
                </a:lnTo>
                <a:lnTo>
                  <a:pt x="20924" y="13435"/>
                </a:lnTo>
                <a:lnTo>
                  <a:pt x="20307" y="13435"/>
                </a:lnTo>
                <a:lnTo>
                  <a:pt x="19690" y="13435"/>
                </a:lnTo>
                <a:lnTo>
                  <a:pt x="19682" y="13816"/>
                </a:lnTo>
                <a:lnTo>
                  <a:pt x="19672" y="14196"/>
                </a:lnTo>
                <a:lnTo>
                  <a:pt x="18674" y="14196"/>
                </a:lnTo>
                <a:lnTo>
                  <a:pt x="17676" y="14196"/>
                </a:lnTo>
                <a:lnTo>
                  <a:pt x="17676" y="12530"/>
                </a:lnTo>
                <a:lnTo>
                  <a:pt x="17676" y="10865"/>
                </a:lnTo>
                <a:lnTo>
                  <a:pt x="19627" y="10828"/>
                </a:lnTo>
                <a:lnTo>
                  <a:pt x="21577" y="10792"/>
                </a:lnTo>
                <a:lnTo>
                  <a:pt x="19627" y="10755"/>
                </a:lnTo>
                <a:lnTo>
                  <a:pt x="17676" y="10720"/>
                </a:lnTo>
                <a:lnTo>
                  <a:pt x="17676" y="9054"/>
                </a:lnTo>
                <a:lnTo>
                  <a:pt x="17676" y="7387"/>
                </a:lnTo>
                <a:lnTo>
                  <a:pt x="19620" y="7370"/>
                </a:lnTo>
                <a:cubicBezTo>
                  <a:pt x="20880" y="7358"/>
                  <a:pt x="21562" y="7326"/>
                  <a:pt x="21562" y="7279"/>
                </a:cubicBezTo>
                <a:cubicBezTo>
                  <a:pt x="21562" y="7232"/>
                  <a:pt x="20649" y="7205"/>
                  <a:pt x="18924" y="7204"/>
                </a:cubicBezTo>
                <a:cubicBezTo>
                  <a:pt x="16387" y="7202"/>
                  <a:pt x="16283" y="7199"/>
                  <a:pt x="16212" y="7067"/>
                </a:cubicBezTo>
                <a:cubicBezTo>
                  <a:pt x="16148" y="6950"/>
                  <a:pt x="16143" y="6914"/>
                  <a:pt x="16178" y="6813"/>
                </a:cubicBezTo>
                <a:cubicBezTo>
                  <a:pt x="16200" y="6749"/>
                  <a:pt x="16211" y="6677"/>
                  <a:pt x="16202" y="6654"/>
                </a:cubicBezTo>
                <a:cubicBezTo>
                  <a:pt x="16192" y="6631"/>
                  <a:pt x="16163" y="6715"/>
                  <a:pt x="16137" y="6839"/>
                </a:cubicBezTo>
                <a:cubicBezTo>
                  <a:pt x="16078" y="7110"/>
                  <a:pt x="16065" y="7114"/>
                  <a:pt x="16028" y="6881"/>
                </a:cubicBezTo>
                <a:cubicBezTo>
                  <a:pt x="15985" y="6605"/>
                  <a:pt x="15883" y="6640"/>
                  <a:pt x="15872" y="6935"/>
                </a:cubicBezTo>
                <a:cubicBezTo>
                  <a:pt x="15860" y="7231"/>
                  <a:pt x="15808" y="7242"/>
                  <a:pt x="15787" y="6954"/>
                </a:cubicBezTo>
                <a:cubicBezTo>
                  <a:pt x="15773" y="6769"/>
                  <a:pt x="15758" y="6735"/>
                  <a:pt x="15681" y="6735"/>
                </a:cubicBezTo>
                <a:cubicBezTo>
                  <a:pt x="15605" y="6735"/>
                  <a:pt x="15589" y="6769"/>
                  <a:pt x="15575" y="6954"/>
                </a:cubicBezTo>
                <a:cubicBezTo>
                  <a:pt x="15558" y="7199"/>
                  <a:pt x="15471" y="7255"/>
                  <a:pt x="15466" y="7025"/>
                </a:cubicBezTo>
                <a:cubicBezTo>
                  <a:pt x="15460" y="6729"/>
                  <a:pt x="15453" y="6699"/>
                  <a:pt x="15386" y="6700"/>
                </a:cubicBezTo>
                <a:cubicBezTo>
                  <a:pt x="15305" y="6701"/>
                  <a:pt x="15220" y="6817"/>
                  <a:pt x="15250" y="6888"/>
                </a:cubicBezTo>
                <a:cubicBezTo>
                  <a:pt x="15261" y="6916"/>
                  <a:pt x="15293" y="6897"/>
                  <a:pt x="15319" y="6845"/>
                </a:cubicBezTo>
                <a:cubicBezTo>
                  <a:pt x="15398" y="6689"/>
                  <a:pt x="15449" y="6876"/>
                  <a:pt x="15379" y="7062"/>
                </a:cubicBezTo>
                <a:cubicBezTo>
                  <a:pt x="15326" y="7201"/>
                  <a:pt x="15293" y="7210"/>
                  <a:pt x="14881" y="7191"/>
                </a:cubicBezTo>
                <a:lnTo>
                  <a:pt x="14441" y="7171"/>
                </a:lnTo>
                <a:lnTo>
                  <a:pt x="14432" y="6175"/>
                </a:lnTo>
                <a:lnTo>
                  <a:pt x="14424" y="5178"/>
                </a:lnTo>
                <a:lnTo>
                  <a:pt x="13807" y="5178"/>
                </a:lnTo>
                <a:lnTo>
                  <a:pt x="13188" y="5178"/>
                </a:lnTo>
                <a:lnTo>
                  <a:pt x="13180" y="6175"/>
                </a:lnTo>
                <a:lnTo>
                  <a:pt x="13172" y="7171"/>
                </a:lnTo>
                <a:lnTo>
                  <a:pt x="12174" y="7171"/>
                </a:lnTo>
                <a:lnTo>
                  <a:pt x="11176" y="7171"/>
                </a:lnTo>
                <a:lnTo>
                  <a:pt x="11167" y="6500"/>
                </a:lnTo>
                <a:lnTo>
                  <a:pt x="11159" y="5831"/>
                </a:lnTo>
                <a:lnTo>
                  <a:pt x="10541" y="5831"/>
                </a:lnTo>
                <a:lnTo>
                  <a:pt x="9923" y="5831"/>
                </a:lnTo>
                <a:lnTo>
                  <a:pt x="9914" y="6500"/>
                </a:lnTo>
                <a:lnTo>
                  <a:pt x="9906" y="7171"/>
                </a:lnTo>
                <a:lnTo>
                  <a:pt x="8923" y="7171"/>
                </a:lnTo>
                <a:lnTo>
                  <a:pt x="7941" y="7171"/>
                </a:lnTo>
                <a:lnTo>
                  <a:pt x="7932" y="6175"/>
                </a:lnTo>
                <a:lnTo>
                  <a:pt x="7924" y="5178"/>
                </a:lnTo>
                <a:lnTo>
                  <a:pt x="7305" y="5178"/>
                </a:lnTo>
                <a:lnTo>
                  <a:pt x="6687" y="5178"/>
                </a:lnTo>
                <a:close/>
                <a:moveTo>
                  <a:pt x="225" y="5314"/>
                </a:moveTo>
                <a:cubicBezTo>
                  <a:pt x="211" y="5329"/>
                  <a:pt x="168" y="5468"/>
                  <a:pt x="130" y="5622"/>
                </a:cubicBezTo>
                <a:lnTo>
                  <a:pt x="60" y="5903"/>
                </a:lnTo>
                <a:lnTo>
                  <a:pt x="231" y="5903"/>
                </a:lnTo>
                <a:lnTo>
                  <a:pt x="402" y="5903"/>
                </a:lnTo>
                <a:lnTo>
                  <a:pt x="326" y="5595"/>
                </a:lnTo>
                <a:cubicBezTo>
                  <a:pt x="285" y="5426"/>
                  <a:pt x="239" y="5299"/>
                  <a:pt x="225" y="5314"/>
                </a:cubicBezTo>
                <a:close/>
                <a:moveTo>
                  <a:pt x="9655" y="5324"/>
                </a:moveTo>
                <a:cubicBezTo>
                  <a:pt x="9638" y="5324"/>
                  <a:pt x="9596" y="5413"/>
                  <a:pt x="9563" y="5522"/>
                </a:cubicBezTo>
                <a:lnTo>
                  <a:pt x="9502" y="5722"/>
                </a:lnTo>
                <a:lnTo>
                  <a:pt x="9469" y="5519"/>
                </a:lnTo>
                <a:cubicBezTo>
                  <a:pt x="9427" y="5256"/>
                  <a:pt x="9335" y="5281"/>
                  <a:pt x="9322" y="5560"/>
                </a:cubicBezTo>
                <a:cubicBezTo>
                  <a:pt x="9314" y="5718"/>
                  <a:pt x="9328" y="5774"/>
                  <a:pt x="9391" y="5831"/>
                </a:cubicBezTo>
                <a:cubicBezTo>
                  <a:pt x="9457" y="5891"/>
                  <a:pt x="9464" y="5926"/>
                  <a:pt x="9438" y="6044"/>
                </a:cubicBezTo>
                <a:cubicBezTo>
                  <a:pt x="9420" y="6122"/>
                  <a:pt x="9408" y="6210"/>
                  <a:pt x="9408" y="6242"/>
                </a:cubicBezTo>
                <a:cubicBezTo>
                  <a:pt x="9408" y="6275"/>
                  <a:pt x="9435" y="6220"/>
                  <a:pt x="9467" y="6120"/>
                </a:cubicBezTo>
                <a:cubicBezTo>
                  <a:pt x="9518" y="5960"/>
                  <a:pt x="9526" y="5954"/>
                  <a:pt x="9544" y="6066"/>
                </a:cubicBezTo>
                <a:cubicBezTo>
                  <a:pt x="9555" y="6138"/>
                  <a:pt x="9595" y="6193"/>
                  <a:pt x="9636" y="6193"/>
                </a:cubicBezTo>
                <a:cubicBezTo>
                  <a:pt x="9724" y="6193"/>
                  <a:pt x="9736" y="5953"/>
                  <a:pt x="9661" y="5698"/>
                </a:cubicBezTo>
                <a:cubicBezTo>
                  <a:pt x="9623" y="5568"/>
                  <a:pt x="9621" y="5513"/>
                  <a:pt x="9650" y="5429"/>
                </a:cubicBezTo>
                <a:cubicBezTo>
                  <a:pt x="9672" y="5364"/>
                  <a:pt x="9675" y="5324"/>
                  <a:pt x="9655" y="5324"/>
                </a:cubicBezTo>
                <a:close/>
                <a:moveTo>
                  <a:pt x="9061" y="5395"/>
                </a:moveTo>
                <a:cubicBezTo>
                  <a:pt x="9035" y="5395"/>
                  <a:pt x="9014" y="5428"/>
                  <a:pt x="9014" y="5468"/>
                </a:cubicBezTo>
                <a:cubicBezTo>
                  <a:pt x="9014" y="5508"/>
                  <a:pt x="9027" y="5541"/>
                  <a:pt x="9042" y="5541"/>
                </a:cubicBezTo>
                <a:cubicBezTo>
                  <a:pt x="9058" y="5541"/>
                  <a:pt x="9079" y="5508"/>
                  <a:pt x="9089" y="5468"/>
                </a:cubicBezTo>
                <a:cubicBezTo>
                  <a:pt x="9099" y="5428"/>
                  <a:pt x="9087" y="5395"/>
                  <a:pt x="9061" y="5395"/>
                </a:cubicBezTo>
                <a:close/>
                <a:moveTo>
                  <a:pt x="9183" y="5395"/>
                </a:moveTo>
                <a:cubicBezTo>
                  <a:pt x="9157" y="5395"/>
                  <a:pt x="9146" y="5448"/>
                  <a:pt x="9155" y="5526"/>
                </a:cubicBezTo>
                <a:cubicBezTo>
                  <a:pt x="9163" y="5602"/>
                  <a:pt x="9137" y="5722"/>
                  <a:pt x="9091" y="5826"/>
                </a:cubicBezTo>
                <a:cubicBezTo>
                  <a:pt x="9049" y="5921"/>
                  <a:pt x="9014" y="6046"/>
                  <a:pt x="9014" y="6098"/>
                </a:cubicBezTo>
                <a:cubicBezTo>
                  <a:pt x="9014" y="6162"/>
                  <a:pt x="9052" y="6191"/>
                  <a:pt x="9127" y="6188"/>
                </a:cubicBezTo>
                <a:cubicBezTo>
                  <a:pt x="9231" y="6184"/>
                  <a:pt x="9234" y="6177"/>
                  <a:pt x="9167" y="6114"/>
                </a:cubicBezTo>
                <a:lnTo>
                  <a:pt x="9095" y="6044"/>
                </a:lnTo>
                <a:lnTo>
                  <a:pt x="9160" y="5878"/>
                </a:lnTo>
                <a:cubicBezTo>
                  <a:pt x="9234" y="5691"/>
                  <a:pt x="9248" y="5395"/>
                  <a:pt x="9183" y="5395"/>
                </a:cubicBezTo>
                <a:close/>
                <a:moveTo>
                  <a:pt x="8801" y="5399"/>
                </a:moveTo>
                <a:cubicBezTo>
                  <a:pt x="8754" y="5401"/>
                  <a:pt x="8707" y="5428"/>
                  <a:pt x="8694" y="5480"/>
                </a:cubicBezTo>
                <a:cubicBezTo>
                  <a:pt x="8679" y="5538"/>
                  <a:pt x="8695" y="5549"/>
                  <a:pt x="8750" y="5516"/>
                </a:cubicBezTo>
                <a:cubicBezTo>
                  <a:pt x="8865" y="5447"/>
                  <a:pt x="8872" y="5556"/>
                  <a:pt x="8771" y="5837"/>
                </a:cubicBezTo>
                <a:cubicBezTo>
                  <a:pt x="8723" y="5972"/>
                  <a:pt x="8683" y="6109"/>
                  <a:pt x="8682" y="6139"/>
                </a:cubicBezTo>
                <a:cubicBezTo>
                  <a:pt x="8682" y="6169"/>
                  <a:pt x="8739" y="6191"/>
                  <a:pt x="8810" y="6188"/>
                </a:cubicBezTo>
                <a:cubicBezTo>
                  <a:pt x="8917" y="6184"/>
                  <a:pt x="8926" y="6173"/>
                  <a:pt x="8870" y="6119"/>
                </a:cubicBezTo>
                <a:lnTo>
                  <a:pt x="8803" y="6053"/>
                </a:lnTo>
                <a:lnTo>
                  <a:pt x="8866" y="5798"/>
                </a:lnTo>
                <a:cubicBezTo>
                  <a:pt x="8900" y="5658"/>
                  <a:pt x="8919" y="5512"/>
                  <a:pt x="8909" y="5471"/>
                </a:cubicBezTo>
                <a:cubicBezTo>
                  <a:pt x="8896" y="5420"/>
                  <a:pt x="8848" y="5397"/>
                  <a:pt x="8801" y="5399"/>
                </a:cubicBezTo>
                <a:close/>
                <a:moveTo>
                  <a:pt x="2876" y="5934"/>
                </a:moveTo>
                <a:cubicBezTo>
                  <a:pt x="2842" y="5951"/>
                  <a:pt x="2815" y="6053"/>
                  <a:pt x="2815" y="6235"/>
                </a:cubicBezTo>
                <a:cubicBezTo>
                  <a:pt x="2815" y="6430"/>
                  <a:pt x="2827" y="6483"/>
                  <a:pt x="2874" y="6483"/>
                </a:cubicBezTo>
                <a:cubicBezTo>
                  <a:pt x="2953" y="6483"/>
                  <a:pt x="2976" y="6590"/>
                  <a:pt x="2921" y="6700"/>
                </a:cubicBezTo>
                <a:cubicBezTo>
                  <a:pt x="2896" y="6749"/>
                  <a:pt x="2876" y="6827"/>
                  <a:pt x="2876" y="6872"/>
                </a:cubicBezTo>
                <a:cubicBezTo>
                  <a:pt x="2877" y="6916"/>
                  <a:pt x="2912" y="6855"/>
                  <a:pt x="2953" y="6735"/>
                </a:cubicBezTo>
                <a:cubicBezTo>
                  <a:pt x="3027" y="6521"/>
                  <a:pt x="3027" y="6520"/>
                  <a:pt x="3045" y="6681"/>
                </a:cubicBezTo>
                <a:cubicBezTo>
                  <a:pt x="3058" y="6792"/>
                  <a:pt x="3088" y="6845"/>
                  <a:pt x="3137" y="6845"/>
                </a:cubicBezTo>
                <a:cubicBezTo>
                  <a:pt x="3199" y="6845"/>
                  <a:pt x="3208" y="6810"/>
                  <a:pt x="3208" y="6591"/>
                </a:cubicBezTo>
                <a:cubicBezTo>
                  <a:pt x="3208" y="6389"/>
                  <a:pt x="3196" y="6337"/>
                  <a:pt x="3149" y="6337"/>
                </a:cubicBezTo>
                <a:cubicBezTo>
                  <a:pt x="3071" y="6337"/>
                  <a:pt x="3047" y="6230"/>
                  <a:pt x="3102" y="6120"/>
                </a:cubicBezTo>
                <a:cubicBezTo>
                  <a:pt x="3127" y="6071"/>
                  <a:pt x="3148" y="5993"/>
                  <a:pt x="3148" y="5948"/>
                </a:cubicBezTo>
                <a:cubicBezTo>
                  <a:pt x="3148" y="5903"/>
                  <a:pt x="3114" y="5965"/>
                  <a:pt x="3074" y="6085"/>
                </a:cubicBezTo>
                <a:cubicBezTo>
                  <a:pt x="3005" y="6289"/>
                  <a:pt x="3000" y="6292"/>
                  <a:pt x="2978" y="6156"/>
                </a:cubicBezTo>
                <a:cubicBezTo>
                  <a:pt x="2952" y="5988"/>
                  <a:pt x="2911" y="5917"/>
                  <a:pt x="2876" y="5934"/>
                </a:cubicBezTo>
                <a:close/>
                <a:moveTo>
                  <a:pt x="2303" y="5975"/>
                </a:moveTo>
                <a:cubicBezTo>
                  <a:pt x="2254" y="5975"/>
                  <a:pt x="2205" y="6010"/>
                  <a:pt x="2194" y="6053"/>
                </a:cubicBezTo>
                <a:cubicBezTo>
                  <a:pt x="2164" y="6169"/>
                  <a:pt x="2203" y="6225"/>
                  <a:pt x="2250" y="6132"/>
                </a:cubicBezTo>
                <a:cubicBezTo>
                  <a:pt x="2280" y="6072"/>
                  <a:pt x="2300" y="6073"/>
                  <a:pt x="2325" y="6134"/>
                </a:cubicBezTo>
                <a:cubicBezTo>
                  <a:pt x="2350" y="6195"/>
                  <a:pt x="2336" y="6285"/>
                  <a:pt x="2270" y="6486"/>
                </a:cubicBezTo>
                <a:cubicBezTo>
                  <a:pt x="2220" y="6635"/>
                  <a:pt x="2180" y="6777"/>
                  <a:pt x="2180" y="6801"/>
                </a:cubicBezTo>
                <a:cubicBezTo>
                  <a:pt x="2180" y="6826"/>
                  <a:pt x="2231" y="6843"/>
                  <a:pt x="2294" y="6840"/>
                </a:cubicBezTo>
                <a:cubicBezTo>
                  <a:pt x="2397" y="6836"/>
                  <a:pt x="2400" y="6829"/>
                  <a:pt x="2334" y="6766"/>
                </a:cubicBezTo>
                <a:lnTo>
                  <a:pt x="2261" y="6695"/>
                </a:lnTo>
                <a:lnTo>
                  <a:pt x="2326" y="6530"/>
                </a:lnTo>
                <a:cubicBezTo>
                  <a:pt x="2362" y="6439"/>
                  <a:pt x="2392" y="6276"/>
                  <a:pt x="2392" y="6169"/>
                </a:cubicBezTo>
                <a:cubicBezTo>
                  <a:pt x="2392" y="6002"/>
                  <a:pt x="2379" y="5975"/>
                  <a:pt x="2303" y="5975"/>
                </a:cubicBezTo>
                <a:close/>
                <a:moveTo>
                  <a:pt x="2590" y="5975"/>
                </a:moveTo>
                <a:cubicBezTo>
                  <a:pt x="2529" y="5975"/>
                  <a:pt x="2499" y="6116"/>
                  <a:pt x="2539" y="6213"/>
                </a:cubicBezTo>
                <a:cubicBezTo>
                  <a:pt x="2558" y="6257"/>
                  <a:pt x="2573" y="6418"/>
                  <a:pt x="2573" y="6569"/>
                </a:cubicBezTo>
                <a:cubicBezTo>
                  <a:pt x="2573" y="6721"/>
                  <a:pt x="2587" y="6845"/>
                  <a:pt x="2603" y="6845"/>
                </a:cubicBezTo>
                <a:cubicBezTo>
                  <a:pt x="2620" y="6845"/>
                  <a:pt x="2634" y="6652"/>
                  <a:pt x="2634" y="6410"/>
                </a:cubicBezTo>
                <a:cubicBezTo>
                  <a:pt x="2634" y="6080"/>
                  <a:pt x="2623" y="5975"/>
                  <a:pt x="2590" y="5975"/>
                </a:cubicBezTo>
                <a:close/>
                <a:moveTo>
                  <a:pt x="1814" y="6773"/>
                </a:moveTo>
                <a:cubicBezTo>
                  <a:pt x="1811" y="6773"/>
                  <a:pt x="1803" y="6789"/>
                  <a:pt x="1788" y="6822"/>
                </a:cubicBezTo>
                <a:cubicBezTo>
                  <a:pt x="1759" y="6886"/>
                  <a:pt x="1736" y="6888"/>
                  <a:pt x="1693" y="6825"/>
                </a:cubicBezTo>
                <a:cubicBezTo>
                  <a:pt x="1651" y="6762"/>
                  <a:pt x="1629" y="6762"/>
                  <a:pt x="1603" y="6825"/>
                </a:cubicBezTo>
                <a:cubicBezTo>
                  <a:pt x="1576" y="6888"/>
                  <a:pt x="1554" y="6886"/>
                  <a:pt x="1511" y="6822"/>
                </a:cubicBezTo>
                <a:cubicBezTo>
                  <a:pt x="1467" y="6757"/>
                  <a:pt x="1440" y="6759"/>
                  <a:pt x="1395" y="6827"/>
                </a:cubicBezTo>
                <a:cubicBezTo>
                  <a:pt x="1358" y="6882"/>
                  <a:pt x="1330" y="6887"/>
                  <a:pt x="1319" y="6842"/>
                </a:cubicBezTo>
                <a:cubicBezTo>
                  <a:pt x="1293" y="6744"/>
                  <a:pt x="1191" y="6753"/>
                  <a:pt x="1164" y="6856"/>
                </a:cubicBezTo>
                <a:cubicBezTo>
                  <a:pt x="1150" y="6912"/>
                  <a:pt x="1159" y="6927"/>
                  <a:pt x="1192" y="6896"/>
                </a:cubicBezTo>
                <a:cubicBezTo>
                  <a:pt x="1271" y="6823"/>
                  <a:pt x="1289" y="7001"/>
                  <a:pt x="1216" y="7142"/>
                </a:cubicBezTo>
                <a:cubicBezTo>
                  <a:pt x="1151" y="7269"/>
                  <a:pt x="1152" y="7271"/>
                  <a:pt x="1333" y="7265"/>
                </a:cubicBezTo>
                <a:cubicBezTo>
                  <a:pt x="1480" y="7260"/>
                  <a:pt x="1523" y="7232"/>
                  <a:pt x="1548" y="7123"/>
                </a:cubicBezTo>
                <a:cubicBezTo>
                  <a:pt x="1572" y="7014"/>
                  <a:pt x="1589" y="7002"/>
                  <a:pt x="1637" y="7064"/>
                </a:cubicBezTo>
                <a:cubicBezTo>
                  <a:pt x="1671" y="7107"/>
                  <a:pt x="1689" y="7181"/>
                  <a:pt x="1678" y="7230"/>
                </a:cubicBezTo>
                <a:cubicBezTo>
                  <a:pt x="1662" y="7297"/>
                  <a:pt x="1666" y="7296"/>
                  <a:pt x="1695" y="7230"/>
                </a:cubicBezTo>
                <a:cubicBezTo>
                  <a:pt x="1725" y="7165"/>
                  <a:pt x="1748" y="7163"/>
                  <a:pt x="1790" y="7227"/>
                </a:cubicBezTo>
                <a:cubicBezTo>
                  <a:pt x="1833" y="7290"/>
                  <a:pt x="1855" y="7292"/>
                  <a:pt x="1884" y="7223"/>
                </a:cubicBezTo>
                <a:cubicBezTo>
                  <a:pt x="1913" y="7152"/>
                  <a:pt x="1907" y="7111"/>
                  <a:pt x="1853" y="7022"/>
                </a:cubicBezTo>
                <a:cubicBezTo>
                  <a:pt x="1816" y="6959"/>
                  <a:pt x="1795" y="6869"/>
                  <a:pt x="1806" y="6822"/>
                </a:cubicBezTo>
                <a:cubicBezTo>
                  <a:pt x="1813" y="6789"/>
                  <a:pt x="1816" y="6773"/>
                  <a:pt x="1814" y="6773"/>
                </a:cubicBezTo>
                <a:close/>
                <a:moveTo>
                  <a:pt x="21" y="7059"/>
                </a:moveTo>
                <a:cubicBezTo>
                  <a:pt x="10" y="7040"/>
                  <a:pt x="7" y="7138"/>
                  <a:pt x="7" y="7387"/>
                </a:cubicBezTo>
                <a:cubicBezTo>
                  <a:pt x="7" y="7717"/>
                  <a:pt x="13" y="7784"/>
                  <a:pt x="34" y="7660"/>
                </a:cubicBezTo>
                <a:cubicBezTo>
                  <a:pt x="58" y="7519"/>
                  <a:pt x="84" y="7496"/>
                  <a:pt x="229" y="7496"/>
                </a:cubicBezTo>
                <a:cubicBezTo>
                  <a:pt x="357" y="7496"/>
                  <a:pt x="396" y="7470"/>
                  <a:pt x="396" y="7387"/>
                </a:cubicBezTo>
                <a:cubicBezTo>
                  <a:pt x="396" y="7303"/>
                  <a:pt x="357" y="7279"/>
                  <a:pt x="229" y="7279"/>
                </a:cubicBezTo>
                <a:cubicBezTo>
                  <a:pt x="84" y="7279"/>
                  <a:pt x="58" y="7257"/>
                  <a:pt x="34" y="7116"/>
                </a:cubicBezTo>
                <a:cubicBezTo>
                  <a:pt x="29" y="7084"/>
                  <a:pt x="24" y="7065"/>
                  <a:pt x="21" y="7059"/>
                </a:cubicBezTo>
                <a:close/>
                <a:moveTo>
                  <a:pt x="15517" y="7243"/>
                </a:moveTo>
                <a:lnTo>
                  <a:pt x="15565" y="7406"/>
                </a:lnTo>
                <a:cubicBezTo>
                  <a:pt x="15578" y="7453"/>
                  <a:pt x="15596" y="7490"/>
                  <a:pt x="15615" y="7516"/>
                </a:cubicBezTo>
                <a:cubicBezTo>
                  <a:pt x="15631" y="7539"/>
                  <a:pt x="15649" y="7548"/>
                  <a:pt x="15666" y="7555"/>
                </a:cubicBezTo>
                <a:cubicBezTo>
                  <a:pt x="15671" y="7557"/>
                  <a:pt x="15675" y="7562"/>
                  <a:pt x="15679" y="7562"/>
                </a:cubicBezTo>
                <a:cubicBezTo>
                  <a:pt x="15691" y="7564"/>
                  <a:pt x="15702" y="7555"/>
                  <a:pt x="15714" y="7550"/>
                </a:cubicBezTo>
                <a:cubicBezTo>
                  <a:pt x="15722" y="7546"/>
                  <a:pt x="15731" y="7548"/>
                  <a:pt x="15739" y="7540"/>
                </a:cubicBezTo>
                <a:cubicBezTo>
                  <a:pt x="15757" y="7522"/>
                  <a:pt x="15774" y="7494"/>
                  <a:pt x="15787" y="7455"/>
                </a:cubicBezTo>
                <a:cubicBezTo>
                  <a:pt x="15816" y="7372"/>
                  <a:pt x="15866" y="7347"/>
                  <a:pt x="15907" y="7364"/>
                </a:cubicBezTo>
                <a:cubicBezTo>
                  <a:pt x="15911" y="7366"/>
                  <a:pt x="15914" y="7374"/>
                  <a:pt x="15918" y="7377"/>
                </a:cubicBezTo>
                <a:cubicBezTo>
                  <a:pt x="15952" y="7393"/>
                  <a:pt x="15980" y="7429"/>
                  <a:pt x="15974" y="7494"/>
                </a:cubicBezTo>
                <a:cubicBezTo>
                  <a:pt x="15966" y="7578"/>
                  <a:pt x="15976" y="7573"/>
                  <a:pt x="16022" y="7474"/>
                </a:cubicBezTo>
                <a:cubicBezTo>
                  <a:pt x="16036" y="7443"/>
                  <a:pt x="16043" y="7440"/>
                  <a:pt x="16053" y="7426"/>
                </a:cubicBezTo>
                <a:cubicBezTo>
                  <a:pt x="16076" y="7369"/>
                  <a:pt x="16091" y="7360"/>
                  <a:pt x="16103" y="7433"/>
                </a:cubicBezTo>
                <a:cubicBezTo>
                  <a:pt x="16108" y="7444"/>
                  <a:pt x="16112" y="7441"/>
                  <a:pt x="16118" y="7459"/>
                </a:cubicBezTo>
                <a:cubicBezTo>
                  <a:pt x="16141" y="7524"/>
                  <a:pt x="16163" y="7557"/>
                  <a:pt x="16183" y="7562"/>
                </a:cubicBezTo>
                <a:cubicBezTo>
                  <a:pt x="16193" y="7562"/>
                  <a:pt x="16203" y="7556"/>
                  <a:pt x="16212" y="7547"/>
                </a:cubicBezTo>
                <a:cubicBezTo>
                  <a:pt x="16219" y="7538"/>
                  <a:pt x="16227" y="7520"/>
                  <a:pt x="16234" y="7503"/>
                </a:cubicBezTo>
                <a:cubicBezTo>
                  <a:pt x="16240" y="7487"/>
                  <a:pt x="16248" y="7477"/>
                  <a:pt x="16252" y="7455"/>
                </a:cubicBezTo>
                <a:cubicBezTo>
                  <a:pt x="16261" y="7402"/>
                  <a:pt x="16285" y="7380"/>
                  <a:pt x="16317" y="7372"/>
                </a:cubicBezTo>
                <a:cubicBezTo>
                  <a:pt x="16332" y="7359"/>
                  <a:pt x="16347" y="7343"/>
                  <a:pt x="16362" y="7338"/>
                </a:cubicBezTo>
                <a:lnTo>
                  <a:pt x="16437" y="7315"/>
                </a:lnTo>
                <a:lnTo>
                  <a:pt x="16437" y="7387"/>
                </a:lnTo>
                <a:lnTo>
                  <a:pt x="16437" y="9017"/>
                </a:lnTo>
                <a:lnTo>
                  <a:pt x="16437" y="9054"/>
                </a:lnTo>
                <a:lnTo>
                  <a:pt x="16437" y="10720"/>
                </a:lnTo>
                <a:lnTo>
                  <a:pt x="15446" y="10738"/>
                </a:lnTo>
                <a:cubicBezTo>
                  <a:pt x="14853" y="10750"/>
                  <a:pt x="14590" y="10746"/>
                  <a:pt x="14491" y="10711"/>
                </a:cubicBezTo>
                <a:cubicBezTo>
                  <a:pt x="14458" y="10700"/>
                  <a:pt x="14443" y="10684"/>
                  <a:pt x="14440" y="10665"/>
                </a:cubicBezTo>
                <a:cubicBezTo>
                  <a:pt x="14432" y="10614"/>
                  <a:pt x="14428" y="9855"/>
                  <a:pt x="14432" y="8980"/>
                </a:cubicBezTo>
                <a:lnTo>
                  <a:pt x="14432" y="8968"/>
                </a:lnTo>
                <a:cubicBezTo>
                  <a:pt x="14432" y="8961"/>
                  <a:pt x="14432" y="8961"/>
                  <a:pt x="14432" y="8954"/>
                </a:cubicBezTo>
                <a:lnTo>
                  <a:pt x="14441" y="7387"/>
                </a:lnTo>
                <a:lnTo>
                  <a:pt x="14441" y="7333"/>
                </a:lnTo>
                <a:lnTo>
                  <a:pt x="14819" y="7345"/>
                </a:lnTo>
                <a:cubicBezTo>
                  <a:pt x="14940" y="7349"/>
                  <a:pt x="15008" y="7360"/>
                  <a:pt x="15070" y="7372"/>
                </a:cubicBezTo>
                <a:cubicBezTo>
                  <a:pt x="15167" y="7381"/>
                  <a:pt x="15222" y="7401"/>
                  <a:pt x="15231" y="7459"/>
                </a:cubicBezTo>
                <a:cubicBezTo>
                  <a:pt x="15232" y="7467"/>
                  <a:pt x="15239" y="7469"/>
                  <a:pt x="15241" y="7476"/>
                </a:cubicBezTo>
                <a:cubicBezTo>
                  <a:pt x="15264" y="7527"/>
                  <a:pt x="15317" y="7569"/>
                  <a:pt x="15371" y="7569"/>
                </a:cubicBezTo>
                <a:cubicBezTo>
                  <a:pt x="15408" y="7569"/>
                  <a:pt x="15431" y="7558"/>
                  <a:pt x="15449" y="7540"/>
                </a:cubicBezTo>
                <a:cubicBezTo>
                  <a:pt x="15459" y="7531"/>
                  <a:pt x="15462" y="7513"/>
                  <a:pt x="15469" y="7501"/>
                </a:cubicBezTo>
                <a:cubicBezTo>
                  <a:pt x="15480" y="7476"/>
                  <a:pt x="15491" y="7454"/>
                  <a:pt x="15497" y="7406"/>
                </a:cubicBezTo>
                <a:lnTo>
                  <a:pt x="15517" y="7243"/>
                </a:lnTo>
                <a:close/>
                <a:moveTo>
                  <a:pt x="4614" y="7387"/>
                </a:moveTo>
                <a:lnTo>
                  <a:pt x="5642" y="7387"/>
                </a:lnTo>
                <a:lnTo>
                  <a:pt x="6670" y="7387"/>
                </a:lnTo>
                <a:lnTo>
                  <a:pt x="6670" y="9054"/>
                </a:lnTo>
                <a:lnTo>
                  <a:pt x="6670" y="10720"/>
                </a:lnTo>
                <a:lnTo>
                  <a:pt x="5649" y="10738"/>
                </a:lnTo>
                <a:cubicBezTo>
                  <a:pt x="4838" y="10753"/>
                  <a:pt x="4625" y="10739"/>
                  <a:pt x="4613" y="10665"/>
                </a:cubicBezTo>
                <a:cubicBezTo>
                  <a:pt x="4605" y="10614"/>
                  <a:pt x="4601" y="9855"/>
                  <a:pt x="4605" y="8980"/>
                </a:cubicBezTo>
                <a:lnTo>
                  <a:pt x="4614" y="7387"/>
                </a:lnTo>
                <a:close/>
                <a:moveTo>
                  <a:pt x="7941" y="7387"/>
                </a:moveTo>
                <a:lnTo>
                  <a:pt x="8923" y="7387"/>
                </a:lnTo>
                <a:lnTo>
                  <a:pt x="9906" y="7387"/>
                </a:lnTo>
                <a:lnTo>
                  <a:pt x="9906" y="9054"/>
                </a:lnTo>
                <a:lnTo>
                  <a:pt x="9906" y="10720"/>
                </a:lnTo>
                <a:lnTo>
                  <a:pt x="8930" y="10738"/>
                </a:lnTo>
                <a:cubicBezTo>
                  <a:pt x="8156" y="10753"/>
                  <a:pt x="7951" y="10739"/>
                  <a:pt x="7939" y="10665"/>
                </a:cubicBezTo>
                <a:cubicBezTo>
                  <a:pt x="7931" y="10614"/>
                  <a:pt x="7928" y="9855"/>
                  <a:pt x="7932" y="8980"/>
                </a:cubicBezTo>
                <a:lnTo>
                  <a:pt x="7941" y="7387"/>
                </a:lnTo>
                <a:close/>
                <a:moveTo>
                  <a:pt x="11176" y="7387"/>
                </a:moveTo>
                <a:lnTo>
                  <a:pt x="12174" y="7387"/>
                </a:lnTo>
                <a:lnTo>
                  <a:pt x="13172" y="7387"/>
                </a:lnTo>
                <a:lnTo>
                  <a:pt x="13172" y="9054"/>
                </a:lnTo>
                <a:lnTo>
                  <a:pt x="13172" y="10720"/>
                </a:lnTo>
                <a:lnTo>
                  <a:pt x="12180" y="10738"/>
                </a:lnTo>
                <a:cubicBezTo>
                  <a:pt x="11394" y="10753"/>
                  <a:pt x="11186" y="10739"/>
                  <a:pt x="11174" y="10665"/>
                </a:cubicBezTo>
                <a:cubicBezTo>
                  <a:pt x="11166" y="10614"/>
                  <a:pt x="11163" y="9855"/>
                  <a:pt x="11167" y="8980"/>
                </a:cubicBezTo>
                <a:lnTo>
                  <a:pt x="11176" y="7387"/>
                </a:lnTo>
                <a:close/>
                <a:moveTo>
                  <a:pt x="200" y="8004"/>
                </a:moveTo>
                <a:cubicBezTo>
                  <a:pt x="89" y="8004"/>
                  <a:pt x="3" y="8034"/>
                  <a:pt x="3" y="8075"/>
                </a:cubicBezTo>
                <a:cubicBezTo>
                  <a:pt x="3" y="8115"/>
                  <a:pt x="36" y="8148"/>
                  <a:pt x="77" y="8148"/>
                </a:cubicBezTo>
                <a:cubicBezTo>
                  <a:pt x="189" y="8148"/>
                  <a:pt x="197" y="8272"/>
                  <a:pt x="94" y="8400"/>
                </a:cubicBezTo>
                <a:cubicBezTo>
                  <a:pt x="39" y="8468"/>
                  <a:pt x="3" y="8572"/>
                  <a:pt x="3" y="8658"/>
                </a:cubicBezTo>
                <a:cubicBezTo>
                  <a:pt x="3" y="8786"/>
                  <a:pt x="24" y="8800"/>
                  <a:pt x="200" y="8800"/>
                </a:cubicBezTo>
                <a:cubicBezTo>
                  <a:pt x="354" y="8800"/>
                  <a:pt x="396" y="8777"/>
                  <a:pt x="396" y="8692"/>
                </a:cubicBezTo>
                <a:cubicBezTo>
                  <a:pt x="396" y="8625"/>
                  <a:pt x="368" y="8583"/>
                  <a:pt x="322" y="8583"/>
                </a:cubicBezTo>
                <a:cubicBezTo>
                  <a:pt x="210" y="8583"/>
                  <a:pt x="202" y="8458"/>
                  <a:pt x="304" y="8331"/>
                </a:cubicBezTo>
                <a:cubicBezTo>
                  <a:pt x="464" y="8133"/>
                  <a:pt x="423" y="8004"/>
                  <a:pt x="200" y="8004"/>
                </a:cubicBezTo>
                <a:close/>
                <a:moveTo>
                  <a:pt x="357" y="9026"/>
                </a:moveTo>
                <a:cubicBezTo>
                  <a:pt x="346" y="9046"/>
                  <a:pt x="335" y="9133"/>
                  <a:pt x="330" y="9290"/>
                </a:cubicBezTo>
                <a:cubicBezTo>
                  <a:pt x="319" y="9617"/>
                  <a:pt x="235" y="9671"/>
                  <a:pt x="220" y="9361"/>
                </a:cubicBezTo>
                <a:cubicBezTo>
                  <a:pt x="215" y="9252"/>
                  <a:pt x="199" y="9163"/>
                  <a:pt x="184" y="9163"/>
                </a:cubicBezTo>
                <a:cubicBezTo>
                  <a:pt x="170" y="9163"/>
                  <a:pt x="154" y="9252"/>
                  <a:pt x="149" y="9361"/>
                </a:cubicBezTo>
                <a:cubicBezTo>
                  <a:pt x="134" y="9675"/>
                  <a:pt x="52" y="9613"/>
                  <a:pt x="31" y="9271"/>
                </a:cubicBezTo>
                <a:cubicBezTo>
                  <a:pt x="14" y="9004"/>
                  <a:pt x="12" y="9014"/>
                  <a:pt x="8" y="9398"/>
                </a:cubicBezTo>
                <a:lnTo>
                  <a:pt x="3" y="9815"/>
                </a:lnTo>
                <a:lnTo>
                  <a:pt x="200" y="9815"/>
                </a:lnTo>
                <a:lnTo>
                  <a:pt x="396" y="9815"/>
                </a:lnTo>
                <a:lnTo>
                  <a:pt x="396" y="9415"/>
                </a:lnTo>
                <a:cubicBezTo>
                  <a:pt x="396" y="9192"/>
                  <a:pt x="384" y="9056"/>
                  <a:pt x="369" y="9027"/>
                </a:cubicBezTo>
                <a:cubicBezTo>
                  <a:pt x="365" y="9020"/>
                  <a:pt x="361" y="9019"/>
                  <a:pt x="357" y="9026"/>
                </a:cubicBezTo>
                <a:close/>
                <a:moveTo>
                  <a:pt x="200" y="10032"/>
                </a:moveTo>
                <a:cubicBezTo>
                  <a:pt x="27" y="10032"/>
                  <a:pt x="3" y="10048"/>
                  <a:pt x="3" y="10169"/>
                </a:cubicBezTo>
                <a:cubicBezTo>
                  <a:pt x="3" y="10258"/>
                  <a:pt x="36" y="10336"/>
                  <a:pt x="97" y="10388"/>
                </a:cubicBezTo>
                <a:cubicBezTo>
                  <a:pt x="176" y="10453"/>
                  <a:pt x="186" y="10484"/>
                  <a:pt x="155" y="10572"/>
                </a:cubicBezTo>
                <a:cubicBezTo>
                  <a:pt x="135" y="10631"/>
                  <a:pt x="92" y="10697"/>
                  <a:pt x="60" y="10721"/>
                </a:cubicBezTo>
                <a:cubicBezTo>
                  <a:pt x="10" y="10760"/>
                  <a:pt x="3" y="10838"/>
                  <a:pt x="3" y="11340"/>
                </a:cubicBezTo>
                <a:lnTo>
                  <a:pt x="3" y="11916"/>
                </a:lnTo>
                <a:lnTo>
                  <a:pt x="200" y="11916"/>
                </a:lnTo>
                <a:lnTo>
                  <a:pt x="397" y="11916"/>
                </a:lnTo>
                <a:lnTo>
                  <a:pt x="394" y="11353"/>
                </a:lnTo>
                <a:cubicBezTo>
                  <a:pt x="391" y="11045"/>
                  <a:pt x="379" y="10760"/>
                  <a:pt x="367" y="10720"/>
                </a:cubicBezTo>
                <a:cubicBezTo>
                  <a:pt x="318" y="10563"/>
                  <a:pt x="310" y="10313"/>
                  <a:pt x="353" y="10274"/>
                </a:cubicBezTo>
                <a:cubicBezTo>
                  <a:pt x="376" y="10252"/>
                  <a:pt x="396" y="10188"/>
                  <a:pt x="396" y="10133"/>
                </a:cubicBezTo>
                <a:cubicBezTo>
                  <a:pt x="396" y="10057"/>
                  <a:pt x="348" y="10032"/>
                  <a:pt x="200" y="10032"/>
                </a:cubicBezTo>
                <a:close/>
                <a:moveTo>
                  <a:pt x="1528" y="10354"/>
                </a:moveTo>
                <a:cubicBezTo>
                  <a:pt x="1487" y="10349"/>
                  <a:pt x="1426" y="10439"/>
                  <a:pt x="1414" y="10552"/>
                </a:cubicBezTo>
                <a:cubicBezTo>
                  <a:pt x="1397" y="10710"/>
                  <a:pt x="1333" y="10667"/>
                  <a:pt x="1333" y="10498"/>
                </a:cubicBezTo>
                <a:cubicBezTo>
                  <a:pt x="1333" y="10440"/>
                  <a:pt x="1323" y="10394"/>
                  <a:pt x="1310" y="10394"/>
                </a:cubicBezTo>
                <a:cubicBezTo>
                  <a:pt x="1297" y="10394"/>
                  <a:pt x="1287" y="10483"/>
                  <a:pt x="1287" y="10593"/>
                </a:cubicBezTo>
                <a:cubicBezTo>
                  <a:pt x="1288" y="10733"/>
                  <a:pt x="1311" y="10815"/>
                  <a:pt x="1364" y="10875"/>
                </a:cubicBezTo>
                <a:cubicBezTo>
                  <a:pt x="1475" y="10999"/>
                  <a:pt x="1503" y="10991"/>
                  <a:pt x="1553" y="10811"/>
                </a:cubicBezTo>
                <a:cubicBezTo>
                  <a:pt x="1587" y="10689"/>
                  <a:pt x="1608" y="10668"/>
                  <a:pt x="1640" y="10726"/>
                </a:cubicBezTo>
                <a:cubicBezTo>
                  <a:pt x="1694" y="10826"/>
                  <a:pt x="1869" y="10850"/>
                  <a:pt x="1892" y="10760"/>
                </a:cubicBezTo>
                <a:cubicBezTo>
                  <a:pt x="1902" y="10722"/>
                  <a:pt x="1882" y="10655"/>
                  <a:pt x="1848" y="10611"/>
                </a:cubicBezTo>
                <a:cubicBezTo>
                  <a:pt x="1811" y="10564"/>
                  <a:pt x="1794" y="10494"/>
                  <a:pt x="1807" y="10443"/>
                </a:cubicBezTo>
                <a:cubicBezTo>
                  <a:pt x="1822" y="10384"/>
                  <a:pt x="1813" y="10389"/>
                  <a:pt x="1780" y="10452"/>
                </a:cubicBezTo>
                <a:cubicBezTo>
                  <a:pt x="1745" y="10521"/>
                  <a:pt x="1726" y="10524"/>
                  <a:pt x="1710" y="10464"/>
                </a:cubicBezTo>
                <a:cubicBezTo>
                  <a:pt x="1699" y="10419"/>
                  <a:pt x="1663" y="10397"/>
                  <a:pt x="1632" y="10416"/>
                </a:cubicBezTo>
                <a:cubicBezTo>
                  <a:pt x="1600" y="10436"/>
                  <a:pt x="1569" y="10427"/>
                  <a:pt x="1560" y="10394"/>
                </a:cubicBezTo>
                <a:cubicBezTo>
                  <a:pt x="1554" y="10369"/>
                  <a:pt x="1542" y="10355"/>
                  <a:pt x="1528" y="10354"/>
                </a:cubicBezTo>
                <a:close/>
                <a:moveTo>
                  <a:pt x="4614" y="10865"/>
                </a:moveTo>
                <a:lnTo>
                  <a:pt x="5642" y="10865"/>
                </a:lnTo>
                <a:lnTo>
                  <a:pt x="6670" y="10865"/>
                </a:lnTo>
                <a:lnTo>
                  <a:pt x="6670" y="12530"/>
                </a:lnTo>
                <a:lnTo>
                  <a:pt x="6670" y="14196"/>
                </a:lnTo>
                <a:lnTo>
                  <a:pt x="5649" y="14214"/>
                </a:lnTo>
                <a:cubicBezTo>
                  <a:pt x="4838" y="14230"/>
                  <a:pt x="4625" y="14215"/>
                  <a:pt x="4613" y="14141"/>
                </a:cubicBezTo>
                <a:cubicBezTo>
                  <a:pt x="4605" y="14089"/>
                  <a:pt x="4601" y="13332"/>
                  <a:pt x="4605" y="12456"/>
                </a:cubicBezTo>
                <a:lnTo>
                  <a:pt x="4614" y="10865"/>
                </a:lnTo>
                <a:close/>
                <a:moveTo>
                  <a:pt x="7941" y="10865"/>
                </a:moveTo>
                <a:lnTo>
                  <a:pt x="8923" y="10865"/>
                </a:lnTo>
                <a:lnTo>
                  <a:pt x="9906" y="10865"/>
                </a:lnTo>
                <a:lnTo>
                  <a:pt x="9906" y="12530"/>
                </a:lnTo>
                <a:lnTo>
                  <a:pt x="9906" y="14196"/>
                </a:lnTo>
                <a:lnTo>
                  <a:pt x="8930" y="14214"/>
                </a:lnTo>
                <a:cubicBezTo>
                  <a:pt x="8156" y="14230"/>
                  <a:pt x="7951" y="14215"/>
                  <a:pt x="7939" y="14141"/>
                </a:cubicBezTo>
                <a:cubicBezTo>
                  <a:pt x="7931" y="14089"/>
                  <a:pt x="7928" y="13332"/>
                  <a:pt x="7932" y="12456"/>
                </a:cubicBezTo>
                <a:lnTo>
                  <a:pt x="7941" y="10865"/>
                </a:lnTo>
                <a:close/>
                <a:moveTo>
                  <a:pt x="11176" y="10865"/>
                </a:moveTo>
                <a:lnTo>
                  <a:pt x="12174" y="10865"/>
                </a:lnTo>
                <a:lnTo>
                  <a:pt x="13172" y="10865"/>
                </a:lnTo>
                <a:lnTo>
                  <a:pt x="13172" y="12530"/>
                </a:lnTo>
                <a:lnTo>
                  <a:pt x="13172" y="14196"/>
                </a:lnTo>
                <a:lnTo>
                  <a:pt x="12180" y="14214"/>
                </a:lnTo>
                <a:cubicBezTo>
                  <a:pt x="11394" y="14230"/>
                  <a:pt x="11186" y="14215"/>
                  <a:pt x="11174" y="14141"/>
                </a:cubicBezTo>
                <a:cubicBezTo>
                  <a:pt x="11166" y="14089"/>
                  <a:pt x="11163" y="13332"/>
                  <a:pt x="11167" y="12456"/>
                </a:cubicBezTo>
                <a:lnTo>
                  <a:pt x="11176" y="10865"/>
                </a:lnTo>
                <a:close/>
                <a:moveTo>
                  <a:pt x="14441" y="10865"/>
                </a:moveTo>
                <a:lnTo>
                  <a:pt x="15439" y="10865"/>
                </a:lnTo>
                <a:lnTo>
                  <a:pt x="16437" y="10865"/>
                </a:lnTo>
                <a:lnTo>
                  <a:pt x="16437" y="12530"/>
                </a:lnTo>
                <a:lnTo>
                  <a:pt x="16437" y="14196"/>
                </a:lnTo>
                <a:lnTo>
                  <a:pt x="15446" y="14214"/>
                </a:lnTo>
                <a:cubicBezTo>
                  <a:pt x="14660" y="14230"/>
                  <a:pt x="14452" y="14215"/>
                  <a:pt x="14440" y="14141"/>
                </a:cubicBezTo>
                <a:cubicBezTo>
                  <a:pt x="14432" y="14089"/>
                  <a:pt x="14428" y="13332"/>
                  <a:pt x="14432" y="12456"/>
                </a:cubicBezTo>
                <a:lnTo>
                  <a:pt x="14441" y="10865"/>
                </a:lnTo>
                <a:close/>
                <a:moveTo>
                  <a:pt x="38" y="12187"/>
                </a:moveTo>
                <a:cubicBezTo>
                  <a:pt x="10" y="12179"/>
                  <a:pt x="3" y="12201"/>
                  <a:pt x="3" y="12246"/>
                </a:cubicBezTo>
                <a:cubicBezTo>
                  <a:pt x="3" y="12306"/>
                  <a:pt x="37" y="12384"/>
                  <a:pt x="79" y="12422"/>
                </a:cubicBezTo>
                <a:cubicBezTo>
                  <a:pt x="120" y="12460"/>
                  <a:pt x="155" y="12524"/>
                  <a:pt x="155" y="12566"/>
                </a:cubicBezTo>
                <a:cubicBezTo>
                  <a:pt x="155" y="12608"/>
                  <a:pt x="120" y="12674"/>
                  <a:pt x="79" y="12712"/>
                </a:cubicBezTo>
                <a:cubicBezTo>
                  <a:pt x="37" y="12750"/>
                  <a:pt x="3" y="12832"/>
                  <a:pt x="3" y="12896"/>
                </a:cubicBezTo>
                <a:cubicBezTo>
                  <a:pt x="3" y="12961"/>
                  <a:pt x="20" y="12997"/>
                  <a:pt x="41" y="12976"/>
                </a:cubicBezTo>
                <a:cubicBezTo>
                  <a:pt x="61" y="12956"/>
                  <a:pt x="151" y="12882"/>
                  <a:pt x="239" y="12812"/>
                </a:cubicBezTo>
                <a:cubicBezTo>
                  <a:pt x="449" y="12644"/>
                  <a:pt x="437" y="12506"/>
                  <a:pt x="192" y="12297"/>
                </a:cubicBezTo>
                <a:cubicBezTo>
                  <a:pt x="113" y="12230"/>
                  <a:pt x="65" y="12194"/>
                  <a:pt x="38" y="12187"/>
                </a:cubicBezTo>
                <a:close/>
                <a:moveTo>
                  <a:pt x="19180" y="12805"/>
                </a:moveTo>
                <a:cubicBezTo>
                  <a:pt x="19166" y="12802"/>
                  <a:pt x="19152" y="12808"/>
                  <a:pt x="19140" y="12825"/>
                </a:cubicBezTo>
                <a:cubicBezTo>
                  <a:pt x="19125" y="12848"/>
                  <a:pt x="19112" y="12963"/>
                  <a:pt x="19112" y="13081"/>
                </a:cubicBezTo>
                <a:cubicBezTo>
                  <a:pt x="19112" y="13247"/>
                  <a:pt x="19131" y="13311"/>
                  <a:pt x="19193" y="13367"/>
                </a:cubicBezTo>
                <a:cubicBezTo>
                  <a:pt x="19254" y="13423"/>
                  <a:pt x="19265" y="13463"/>
                  <a:pt x="19238" y="13527"/>
                </a:cubicBezTo>
                <a:cubicBezTo>
                  <a:pt x="19219" y="13573"/>
                  <a:pt x="19204" y="13642"/>
                  <a:pt x="19204" y="13684"/>
                </a:cubicBezTo>
                <a:cubicBezTo>
                  <a:pt x="19205" y="13726"/>
                  <a:pt x="19231" y="13680"/>
                  <a:pt x="19263" y="13581"/>
                </a:cubicBezTo>
                <a:cubicBezTo>
                  <a:pt x="19315" y="13420"/>
                  <a:pt x="19322" y="13414"/>
                  <a:pt x="19340" y="13527"/>
                </a:cubicBezTo>
                <a:cubicBezTo>
                  <a:pt x="19351" y="13596"/>
                  <a:pt x="19387" y="13654"/>
                  <a:pt x="19418" y="13654"/>
                </a:cubicBezTo>
                <a:cubicBezTo>
                  <a:pt x="19491" y="13654"/>
                  <a:pt x="19500" y="13257"/>
                  <a:pt x="19429" y="13191"/>
                </a:cubicBezTo>
                <a:cubicBezTo>
                  <a:pt x="19392" y="13157"/>
                  <a:pt x="19389" y="13119"/>
                  <a:pt x="19416" y="12996"/>
                </a:cubicBezTo>
                <a:cubicBezTo>
                  <a:pt x="19435" y="12913"/>
                  <a:pt x="19443" y="12827"/>
                  <a:pt x="19435" y="12807"/>
                </a:cubicBezTo>
                <a:cubicBezTo>
                  <a:pt x="19427" y="12787"/>
                  <a:pt x="19398" y="12872"/>
                  <a:pt x="19371" y="12996"/>
                </a:cubicBezTo>
                <a:cubicBezTo>
                  <a:pt x="19320" y="13231"/>
                  <a:pt x="19264" y="13237"/>
                  <a:pt x="19264" y="13007"/>
                </a:cubicBezTo>
                <a:cubicBezTo>
                  <a:pt x="19264" y="12902"/>
                  <a:pt x="19221" y="12813"/>
                  <a:pt x="19180" y="12805"/>
                </a:cubicBezTo>
                <a:close/>
                <a:moveTo>
                  <a:pt x="18646" y="12856"/>
                </a:moveTo>
                <a:cubicBezTo>
                  <a:pt x="18585" y="12856"/>
                  <a:pt x="18555" y="12998"/>
                  <a:pt x="18595" y="13095"/>
                </a:cubicBezTo>
                <a:cubicBezTo>
                  <a:pt x="18613" y="13139"/>
                  <a:pt x="18629" y="13282"/>
                  <a:pt x="18629" y="13413"/>
                </a:cubicBezTo>
                <a:cubicBezTo>
                  <a:pt x="18629" y="13545"/>
                  <a:pt x="18643" y="13654"/>
                  <a:pt x="18659" y="13654"/>
                </a:cubicBezTo>
                <a:cubicBezTo>
                  <a:pt x="18676" y="13654"/>
                  <a:pt x="18690" y="13475"/>
                  <a:pt x="18690" y="13256"/>
                </a:cubicBezTo>
                <a:cubicBezTo>
                  <a:pt x="18690" y="12957"/>
                  <a:pt x="18678" y="12856"/>
                  <a:pt x="18646" y="12856"/>
                </a:cubicBezTo>
                <a:close/>
                <a:moveTo>
                  <a:pt x="18901" y="12856"/>
                </a:moveTo>
                <a:cubicBezTo>
                  <a:pt x="18838" y="12856"/>
                  <a:pt x="18817" y="13031"/>
                  <a:pt x="18871" y="13110"/>
                </a:cubicBezTo>
                <a:cubicBezTo>
                  <a:pt x="18887" y="13135"/>
                  <a:pt x="18901" y="13268"/>
                  <a:pt x="18901" y="13405"/>
                </a:cubicBezTo>
                <a:cubicBezTo>
                  <a:pt x="18901" y="13542"/>
                  <a:pt x="18915" y="13654"/>
                  <a:pt x="18931" y="13654"/>
                </a:cubicBezTo>
                <a:cubicBezTo>
                  <a:pt x="18948" y="13654"/>
                  <a:pt x="18962" y="13475"/>
                  <a:pt x="18962" y="13256"/>
                </a:cubicBezTo>
                <a:cubicBezTo>
                  <a:pt x="18962" y="12906"/>
                  <a:pt x="18954" y="12856"/>
                  <a:pt x="18901" y="12856"/>
                </a:cubicBezTo>
                <a:close/>
                <a:moveTo>
                  <a:pt x="200" y="13149"/>
                </a:moveTo>
                <a:cubicBezTo>
                  <a:pt x="149" y="13149"/>
                  <a:pt x="99" y="13174"/>
                  <a:pt x="62" y="13222"/>
                </a:cubicBezTo>
                <a:cubicBezTo>
                  <a:pt x="4" y="13296"/>
                  <a:pt x="-23" y="13713"/>
                  <a:pt x="23" y="13823"/>
                </a:cubicBezTo>
                <a:cubicBezTo>
                  <a:pt x="58" y="13906"/>
                  <a:pt x="322" y="13876"/>
                  <a:pt x="360" y="13784"/>
                </a:cubicBezTo>
                <a:cubicBezTo>
                  <a:pt x="418" y="13646"/>
                  <a:pt x="404" y="13307"/>
                  <a:pt x="338" y="13222"/>
                </a:cubicBezTo>
                <a:cubicBezTo>
                  <a:pt x="300" y="13174"/>
                  <a:pt x="250" y="13149"/>
                  <a:pt x="200" y="13149"/>
                </a:cubicBezTo>
                <a:close/>
                <a:moveTo>
                  <a:pt x="1246" y="13943"/>
                </a:moveTo>
                <a:cubicBezTo>
                  <a:pt x="1236" y="13943"/>
                  <a:pt x="1228" y="14056"/>
                  <a:pt x="1228" y="14196"/>
                </a:cubicBezTo>
                <a:cubicBezTo>
                  <a:pt x="1228" y="14335"/>
                  <a:pt x="1242" y="14450"/>
                  <a:pt x="1260" y="14450"/>
                </a:cubicBezTo>
                <a:cubicBezTo>
                  <a:pt x="1278" y="14450"/>
                  <a:pt x="1286" y="14343"/>
                  <a:pt x="1279" y="14196"/>
                </a:cubicBezTo>
                <a:cubicBezTo>
                  <a:pt x="1272" y="14056"/>
                  <a:pt x="1257" y="13943"/>
                  <a:pt x="1246" y="13943"/>
                </a:cubicBezTo>
                <a:close/>
                <a:moveTo>
                  <a:pt x="1442" y="13943"/>
                </a:moveTo>
                <a:cubicBezTo>
                  <a:pt x="1384" y="13943"/>
                  <a:pt x="1368" y="13988"/>
                  <a:pt x="1359" y="14182"/>
                </a:cubicBezTo>
                <a:cubicBezTo>
                  <a:pt x="1349" y="14392"/>
                  <a:pt x="1356" y="14424"/>
                  <a:pt x="1421" y="14436"/>
                </a:cubicBezTo>
                <a:cubicBezTo>
                  <a:pt x="1462" y="14444"/>
                  <a:pt x="1519" y="14398"/>
                  <a:pt x="1549" y="14333"/>
                </a:cubicBezTo>
                <a:cubicBezTo>
                  <a:pt x="1610" y="14202"/>
                  <a:pt x="1713" y="14251"/>
                  <a:pt x="1678" y="14396"/>
                </a:cubicBezTo>
                <a:cubicBezTo>
                  <a:pt x="1662" y="14466"/>
                  <a:pt x="1666" y="14467"/>
                  <a:pt x="1695" y="14401"/>
                </a:cubicBezTo>
                <a:cubicBezTo>
                  <a:pt x="1725" y="14336"/>
                  <a:pt x="1748" y="14334"/>
                  <a:pt x="1790" y="14397"/>
                </a:cubicBezTo>
                <a:cubicBezTo>
                  <a:pt x="1833" y="14461"/>
                  <a:pt x="1855" y="14462"/>
                  <a:pt x="1884" y="14394"/>
                </a:cubicBezTo>
                <a:cubicBezTo>
                  <a:pt x="1913" y="14323"/>
                  <a:pt x="1907" y="14282"/>
                  <a:pt x="1853" y="14192"/>
                </a:cubicBezTo>
                <a:cubicBezTo>
                  <a:pt x="1816" y="14130"/>
                  <a:pt x="1795" y="14039"/>
                  <a:pt x="1806" y="13992"/>
                </a:cubicBezTo>
                <a:cubicBezTo>
                  <a:pt x="1820" y="13931"/>
                  <a:pt x="1814" y="13933"/>
                  <a:pt x="1786" y="13996"/>
                </a:cubicBezTo>
                <a:cubicBezTo>
                  <a:pt x="1755" y="14064"/>
                  <a:pt x="1736" y="14064"/>
                  <a:pt x="1704" y="13999"/>
                </a:cubicBezTo>
                <a:cubicBezTo>
                  <a:pt x="1672" y="13935"/>
                  <a:pt x="1648" y="13935"/>
                  <a:pt x="1605" y="13999"/>
                </a:cubicBezTo>
                <a:cubicBezTo>
                  <a:pt x="1569" y="14053"/>
                  <a:pt x="1542" y="14058"/>
                  <a:pt x="1530" y="14013"/>
                </a:cubicBezTo>
                <a:cubicBezTo>
                  <a:pt x="1520" y="13974"/>
                  <a:pt x="1480" y="13943"/>
                  <a:pt x="1442" y="13943"/>
                </a:cubicBezTo>
                <a:close/>
                <a:moveTo>
                  <a:pt x="379" y="14167"/>
                </a:moveTo>
                <a:cubicBezTo>
                  <a:pt x="366" y="14163"/>
                  <a:pt x="342" y="14185"/>
                  <a:pt x="302" y="14236"/>
                </a:cubicBezTo>
                <a:cubicBezTo>
                  <a:pt x="258" y="14292"/>
                  <a:pt x="230" y="14293"/>
                  <a:pt x="200" y="14233"/>
                </a:cubicBezTo>
                <a:cubicBezTo>
                  <a:pt x="177" y="14187"/>
                  <a:pt x="126" y="14161"/>
                  <a:pt x="88" y="14174"/>
                </a:cubicBezTo>
                <a:cubicBezTo>
                  <a:pt x="27" y="14195"/>
                  <a:pt x="17" y="14243"/>
                  <a:pt x="9" y="14577"/>
                </a:cubicBezTo>
                <a:lnTo>
                  <a:pt x="0" y="14956"/>
                </a:lnTo>
                <a:lnTo>
                  <a:pt x="198" y="14956"/>
                </a:lnTo>
                <a:cubicBezTo>
                  <a:pt x="354" y="14956"/>
                  <a:pt x="396" y="14934"/>
                  <a:pt x="396" y="14848"/>
                </a:cubicBezTo>
                <a:cubicBezTo>
                  <a:pt x="396" y="14781"/>
                  <a:pt x="368" y="14739"/>
                  <a:pt x="322" y="14739"/>
                </a:cubicBezTo>
                <a:cubicBezTo>
                  <a:pt x="210" y="14739"/>
                  <a:pt x="202" y="14616"/>
                  <a:pt x="304" y="14489"/>
                </a:cubicBezTo>
                <a:cubicBezTo>
                  <a:pt x="355" y="14426"/>
                  <a:pt x="396" y="14326"/>
                  <a:pt x="396" y="14267"/>
                </a:cubicBezTo>
                <a:cubicBezTo>
                  <a:pt x="396" y="14203"/>
                  <a:pt x="393" y="14171"/>
                  <a:pt x="379" y="14167"/>
                </a:cubicBezTo>
                <a:close/>
                <a:moveTo>
                  <a:pt x="18657" y="14323"/>
                </a:moveTo>
                <a:cubicBezTo>
                  <a:pt x="19196" y="14312"/>
                  <a:pt x="19649" y="14329"/>
                  <a:pt x="19662" y="14360"/>
                </a:cubicBezTo>
                <a:cubicBezTo>
                  <a:pt x="19675" y="14391"/>
                  <a:pt x="19686" y="15163"/>
                  <a:pt x="19688" y="16079"/>
                </a:cubicBezTo>
                <a:lnTo>
                  <a:pt x="19692" y="17746"/>
                </a:lnTo>
                <a:lnTo>
                  <a:pt x="18690" y="17763"/>
                </a:lnTo>
                <a:cubicBezTo>
                  <a:pt x="17897" y="17779"/>
                  <a:pt x="17687" y="17763"/>
                  <a:pt x="17676" y="17690"/>
                </a:cubicBezTo>
                <a:cubicBezTo>
                  <a:pt x="17667" y="17638"/>
                  <a:pt x="17663" y="16865"/>
                  <a:pt x="17668" y="15969"/>
                </a:cubicBezTo>
                <a:lnTo>
                  <a:pt x="17676" y="14341"/>
                </a:lnTo>
                <a:lnTo>
                  <a:pt x="18657" y="14323"/>
                </a:lnTo>
                <a:close/>
                <a:moveTo>
                  <a:pt x="4614" y="14341"/>
                </a:moveTo>
                <a:lnTo>
                  <a:pt x="5642" y="14341"/>
                </a:lnTo>
                <a:lnTo>
                  <a:pt x="6670" y="14341"/>
                </a:lnTo>
                <a:lnTo>
                  <a:pt x="6670" y="16044"/>
                </a:lnTo>
                <a:lnTo>
                  <a:pt x="6670" y="17746"/>
                </a:lnTo>
                <a:lnTo>
                  <a:pt x="5649" y="17763"/>
                </a:lnTo>
                <a:cubicBezTo>
                  <a:pt x="4838" y="17779"/>
                  <a:pt x="4625" y="17763"/>
                  <a:pt x="4613" y="17690"/>
                </a:cubicBezTo>
                <a:cubicBezTo>
                  <a:pt x="4605" y="17638"/>
                  <a:pt x="4601" y="16865"/>
                  <a:pt x="4605" y="15969"/>
                </a:cubicBezTo>
                <a:lnTo>
                  <a:pt x="4614" y="14341"/>
                </a:lnTo>
                <a:close/>
                <a:moveTo>
                  <a:pt x="7941" y="14341"/>
                </a:moveTo>
                <a:lnTo>
                  <a:pt x="8923" y="14341"/>
                </a:lnTo>
                <a:lnTo>
                  <a:pt x="9906" y="14341"/>
                </a:lnTo>
                <a:lnTo>
                  <a:pt x="9906" y="16044"/>
                </a:lnTo>
                <a:lnTo>
                  <a:pt x="9906" y="17746"/>
                </a:lnTo>
                <a:lnTo>
                  <a:pt x="8921" y="17763"/>
                </a:lnTo>
                <a:cubicBezTo>
                  <a:pt x="8380" y="17774"/>
                  <a:pt x="7931" y="17770"/>
                  <a:pt x="7924" y="17753"/>
                </a:cubicBezTo>
                <a:cubicBezTo>
                  <a:pt x="7916" y="17736"/>
                  <a:pt x="7917" y="16962"/>
                  <a:pt x="7925" y="16032"/>
                </a:cubicBezTo>
                <a:lnTo>
                  <a:pt x="7941" y="14341"/>
                </a:lnTo>
                <a:close/>
                <a:moveTo>
                  <a:pt x="14441" y="14341"/>
                </a:moveTo>
                <a:lnTo>
                  <a:pt x="15439" y="14341"/>
                </a:lnTo>
                <a:lnTo>
                  <a:pt x="16437" y="14341"/>
                </a:lnTo>
                <a:lnTo>
                  <a:pt x="16437" y="16044"/>
                </a:lnTo>
                <a:lnTo>
                  <a:pt x="16437" y="17746"/>
                </a:lnTo>
                <a:lnTo>
                  <a:pt x="15446" y="17763"/>
                </a:lnTo>
                <a:cubicBezTo>
                  <a:pt x="14660" y="17779"/>
                  <a:pt x="14452" y="17763"/>
                  <a:pt x="14440" y="17690"/>
                </a:cubicBezTo>
                <a:cubicBezTo>
                  <a:pt x="14432" y="17638"/>
                  <a:pt x="14428" y="16865"/>
                  <a:pt x="14432" y="15969"/>
                </a:cubicBezTo>
                <a:lnTo>
                  <a:pt x="14441" y="14341"/>
                </a:lnTo>
                <a:close/>
                <a:moveTo>
                  <a:pt x="167" y="15183"/>
                </a:moveTo>
                <a:cubicBezTo>
                  <a:pt x="154" y="15181"/>
                  <a:pt x="137" y="15183"/>
                  <a:pt x="116" y="15188"/>
                </a:cubicBezTo>
                <a:cubicBezTo>
                  <a:pt x="21" y="15209"/>
                  <a:pt x="18" y="15222"/>
                  <a:pt x="9" y="15592"/>
                </a:cubicBezTo>
                <a:lnTo>
                  <a:pt x="0" y="15971"/>
                </a:lnTo>
                <a:lnTo>
                  <a:pt x="198" y="15971"/>
                </a:lnTo>
                <a:cubicBezTo>
                  <a:pt x="354" y="15971"/>
                  <a:pt x="396" y="15948"/>
                  <a:pt x="396" y="15863"/>
                </a:cubicBezTo>
                <a:cubicBezTo>
                  <a:pt x="396" y="15802"/>
                  <a:pt x="369" y="15754"/>
                  <a:pt x="335" y="15754"/>
                </a:cubicBezTo>
                <a:cubicBezTo>
                  <a:pt x="272" y="15754"/>
                  <a:pt x="264" y="15724"/>
                  <a:pt x="232" y="15370"/>
                </a:cubicBezTo>
                <a:cubicBezTo>
                  <a:pt x="219" y="15236"/>
                  <a:pt x="208" y="15190"/>
                  <a:pt x="167" y="15183"/>
                </a:cubicBezTo>
                <a:close/>
                <a:moveTo>
                  <a:pt x="200" y="16188"/>
                </a:moveTo>
                <a:cubicBezTo>
                  <a:pt x="49" y="16188"/>
                  <a:pt x="3" y="16214"/>
                  <a:pt x="3" y="16293"/>
                </a:cubicBezTo>
                <a:cubicBezTo>
                  <a:pt x="3" y="16350"/>
                  <a:pt x="29" y="16416"/>
                  <a:pt x="60" y="16440"/>
                </a:cubicBezTo>
                <a:cubicBezTo>
                  <a:pt x="92" y="16465"/>
                  <a:pt x="135" y="16531"/>
                  <a:pt x="155" y="16589"/>
                </a:cubicBezTo>
                <a:cubicBezTo>
                  <a:pt x="186" y="16678"/>
                  <a:pt x="176" y="16708"/>
                  <a:pt x="97" y="16774"/>
                </a:cubicBezTo>
                <a:cubicBezTo>
                  <a:pt x="36" y="16825"/>
                  <a:pt x="3" y="16903"/>
                  <a:pt x="3" y="16993"/>
                </a:cubicBezTo>
                <a:cubicBezTo>
                  <a:pt x="3" y="17114"/>
                  <a:pt x="27" y="17130"/>
                  <a:pt x="200" y="17130"/>
                </a:cubicBezTo>
                <a:cubicBezTo>
                  <a:pt x="348" y="17130"/>
                  <a:pt x="396" y="17104"/>
                  <a:pt x="396" y="17028"/>
                </a:cubicBezTo>
                <a:cubicBezTo>
                  <a:pt x="396" y="16973"/>
                  <a:pt x="376" y="16910"/>
                  <a:pt x="352" y="16888"/>
                </a:cubicBezTo>
                <a:cubicBezTo>
                  <a:pt x="326" y="16864"/>
                  <a:pt x="314" y="16798"/>
                  <a:pt x="324" y="16733"/>
                </a:cubicBezTo>
                <a:cubicBezTo>
                  <a:pt x="334" y="16672"/>
                  <a:pt x="325" y="16571"/>
                  <a:pt x="304" y="16510"/>
                </a:cubicBezTo>
                <a:cubicBezTo>
                  <a:pt x="271" y="16416"/>
                  <a:pt x="276" y="16392"/>
                  <a:pt x="331" y="16357"/>
                </a:cubicBezTo>
                <a:cubicBezTo>
                  <a:pt x="461" y="16276"/>
                  <a:pt x="392" y="16188"/>
                  <a:pt x="200" y="16188"/>
                </a:cubicBezTo>
                <a:close/>
                <a:moveTo>
                  <a:pt x="200" y="17419"/>
                </a:moveTo>
                <a:cubicBezTo>
                  <a:pt x="45" y="17419"/>
                  <a:pt x="3" y="17442"/>
                  <a:pt x="3" y="17528"/>
                </a:cubicBezTo>
                <a:cubicBezTo>
                  <a:pt x="3" y="17613"/>
                  <a:pt x="45" y="17636"/>
                  <a:pt x="200" y="17636"/>
                </a:cubicBezTo>
                <a:cubicBezTo>
                  <a:pt x="354" y="17636"/>
                  <a:pt x="396" y="17613"/>
                  <a:pt x="396" y="17528"/>
                </a:cubicBezTo>
                <a:cubicBezTo>
                  <a:pt x="396" y="17443"/>
                  <a:pt x="354" y="17419"/>
                  <a:pt x="200" y="17419"/>
                </a:cubicBezTo>
                <a:close/>
                <a:moveTo>
                  <a:pt x="1519" y="17467"/>
                </a:moveTo>
                <a:cubicBezTo>
                  <a:pt x="1501" y="17470"/>
                  <a:pt x="1481" y="17482"/>
                  <a:pt x="1462" y="17499"/>
                </a:cubicBezTo>
                <a:cubicBezTo>
                  <a:pt x="1391" y="17563"/>
                  <a:pt x="1371" y="17740"/>
                  <a:pt x="1426" y="17821"/>
                </a:cubicBezTo>
                <a:cubicBezTo>
                  <a:pt x="1448" y="17854"/>
                  <a:pt x="1447" y="17897"/>
                  <a:pt x="1424" y="17963"/>
                </a:cubicBezTo>
                <a:cubicBezTo>
                  <a:pt x="1400" y="18033"/>
                  <a:pt x="1402" y="18066"/>
                  <a:pt x="1431" y="18090"/>
                </a:cubicBezTo>
                <a:cubicBezTo>
                  <a:pt x="1492" y="18141"/>
                  <a:pt x="1538" y="18076"/>
                  <a:pt x="1555" y="17916"/>
                </a:cubicBezTo>
                <a:cubicBezTo>
                  <a:pt x="1574" y="17747"/>
                  <a:pt x="1688" y="17762"/>
                  <a:pt x="1672" y="17931"/>
                </a:cubicBezTo>
                <a:cubicBezTo>
                  <a:pt x="1665" y="18011"/>
                  <a:pt x="1670" y="18015"/>
                  <a:pt x="1698" y="17950"/>
                </a:cubicBezTo>
                <a:cubicBezTo>
                  <a:pt x="1726" y="17885"/>
                  <a:pt x="1748" y="17883"/>
                  <a:pt x="1790" y="17946"/>
                </a:cubicBezTo>
                <a:cubicBezTo>
                  <a:pt x="1833" y="18010"/>
                  <a:pt x="1855" y="18011"/>
                  <a:pt x="1884" y="17943"/>
                </a:cubicBezTo>
                <a:cubicBezTo>
                  <a:pt x="1913" y="17872"/>
                  <a:pt x="1907" y="17831"/>
                  <a:pt x="1853" y="17741"/>
                </a:cubicBezTo>
                <a:cubicBezTo>
                  <a:pt x="1815" y="17677"/>
                  <a:pt x="1796" y="17591"/>
                  <a:pt x="1808" y="17541"/>
                </a:cubicBezTo>
                <a:cubicBezTo>
                  <a:pt x="1822" y="17487"/>
                  <a:pt x="1811" y="17491"/>
                  <a:pt x="1780" y="17552"/>
                </a:cubicBezTo>
                <a:cubicBezTo>
                  <a:pt x="1746" y="17618"/>
                  <a:pt x="1726" y="17621"/>
                  <a:pt x="1712" y="17565"/>
                </a:cubicBezTo>
                <a:cubicBezTo>
                  <a:pt x="1700" y="17522"/>
                  <a:pt x="1668" y="17495"/>
                  <a:pt x="1640" y="17506"/>
                </a:cubicBezTo>
                <a:cubicBezTo>
                  <a:pt x="1613" y="17517"/>
                  <a:pt x="1577" y="17504"/>
                  <a:pt x="1560" y="17480"/>
                </a:cubicBezTo>
                <a:cubicBezTo>
                  <a:pt x="1552" y="17467"/>
                  <a:pt x="1536" y="17464"/>
                  <a:pt x="1519" y="17467"/>
                </a:cubicBezTo>
                <a:close/>
                <a:moveTo>
                  <a:pt x="4614" y="17890"/>
                </a:moveTo>
                <a:lnTo>
                  <a:pt x="5642" y="17890"/>
                </a:lnTo>
                <a:lnTo>
                  <a:pt x="6670" y="17890"/>
                </a:lnTo>
                <a:lnTo>
                  <a:pt x="6670" y="19593"/>
                </a:lnTo>
                <a:lnTo>
                  <a:pt x="6670" y="21295"/>
                </a:lnTo>
                <a:lnTo>
                  <a:pt x="5649" y="21312"/>
                </a:lnTo>
                <a:cubicBezTo>
                  <a:pt x="4838" y="21328"/>
                  <a:pt x="4625" y="21315"/>
                  <a:pt x="4613" y="21241"/>
                </a:cubicBezTo>
                <a:cubicBezTo>
                  <a:pt x="4605" y="21190"/>
                  <a:pt x="4601" y="20414"/>
                  <a:pt x="4605" y="19518"/>
                </a:cubicBezTo>
                <a:lnTo>
                  <a:pt x="4614" y="17890"/>
                </a:lnTo>
                <a:close/>
                <a:moveTo>
                  <a:pt x="7922" y="17890"/>
                </a:moveTo>
                <a:lnTo>
                  <a:pt x="8914" y="17890"/>
                </a:lnTo>
                <a:lnTo>
                  <a:pt x="9906" y="17890"/>
                </a:lnTo>
                <a:lnTo>
                  <a:pt x="9906" y="19593"/>
                </a:lnTo>
                <a:lnTo>
                  <a:pt x="9906" y="21295"/>
                </a:lnTo>
                <a:lnTo>
                  <a:pt x="8916" y="21312"/>
                </a:lnTo>
                <a:cubicBezTo>
                  <a:pt x="8371" y="21323"/>
                  <a:pt x="7925" y="21316"/>
                  <a:pt x="7924" y="21295"/>
                </a:cubicBezTo>
                <a:cubicBezTo>
                  <a:pt x="7924" y="21275"/>
                  <a:pt x="7924" y="20501"/>
                  <a:pt x="7924" y="19574"/>
                </a:cubicBezTo>
                <a:lnTo>
                  <a:pt x="7922" y="17890"/>
                </a:lnTo>
                <a:close/>
                <a:moveTo>
                  <a:pt x="11176" y="17890"/>
                </a:moveTo>
                <a:lnTo>
                  <a:pt x="12174" y="17890"/>
                </a:lnTo>
                <a:lnTo>
                  <a:pt x="13172" y="17890"/>
                </a:lnTo>
                <a:lnTo>
                  <a:pt x="13172" y="19593"/>
                </a:lnTo>
                <a:lnTo>
                  <a:pt x="13172" y="21295"/>
                </a:lnTo>
                <a:lnTo>
                  <a:pt x="12180" y="21312"/>
                </a:lnTo>
                <a:cubicBezTo>
                  <a:pt x="11394" y="21328"/>
                  <a:pt x="11186" y="21315"/>
                  <a:pt x="11174" y="21241"/>
                </a:cubicBezTo>
                <a:cubicBezTo>
                  <a:pt x="11166" y="21190"/>
                  <a:pt x="11163" y="20414"/>
                  <a:pt x="11167" y="19518"/>
                </a:cubicBezTo>
                <a:lnTo>
                  <a:pt x="11176" y="17890"/>
                </a:lnTo>
                <a:close/>
                <a:moveTo>
                  <a:pt x="14441" y="17890"/>
                </a:moveTo>
                <a:lnTo>
                  <a:pt x="15439" y="17890"/>
                </a:lnTo>
                <a:lnTo>
                  <a:pt x="16437" y="17890"/>
                </a:lnTo>
                <a:lnTo>
                  <a:pt x="16437" y="19593"/>
                </a:lnTo>
                <a:lnTo>
                  <a:pt x="16437" y="21295"/>
                </a:lnTo>
                <a:lnTo>
                  <a:pt x="15446" y="21312"/>
                </a:lnTo>
                <a:cubicBezTo>
                  <a:pt x="14660" y="21328"/>
                  <a:pt x="14452" y="21315"/>
                  <a:pt x="14440" y="21241"/>
                </a:cubicBezTo>
                <a:cubicBezTo>
                  <a:pt x="14432" y="21190"/>
                  <a:pt x="14428" y="20414"/>
                  <a:pt x="14432" y="19518"/>
                </a:cubicBezTo>
                <a:lnTo>
                  <a:pt x="14441" y="17890"/>
                </a:lnTo>
                <a:close/>
                <a:moveTo>
                  <a:pt x="17676" y="17890"/>
                </a:moveTo>
                <a:lnTo>
                  <a:pt x="18683" y="17890"/>
                </a:lnTo>
                <a:lnTo>
                  <a:pt x="19690" y="17890"/>
                </a:lnTo>
                <a:lnTo>
                  <a:pt x="19690" y="19593"/>
                </a:lnTo>
                <a:lnTo>
                  <a:pt x="19690" y="21295"/>
                </a:lnTo>
                <a:lnTo>
                  <a:pt x="18690" y="21312"/>
                </a:lnTo>
                <a:cubicBezTo>
                  <a:pt x="17897" y="21328"/>
                  <a:pt x="17687" y="21315"/>
                  <a:pt x="17676" y="21241"/>
                </a:cubicBezTo>
                <a:cubicBezTo>
                  <a:pt x="17667" y="21190"/>
                  <a:pt x="17663" y="20414"/>
                  <a:pt x="17668" y="19518"/>
                </a:cubicBezTo>
                <a:lnTo>
                  <a:pt x="17676" y="17890"/>
                </a:lnTo>
                <a:close/>
                <a:moveTo>
                  <a:pt x="1437" y="21114"/>
                </a:moveTo>
                <a:cubicBezTo>
                  <a:pt x="1375" y="21114"/>
                  <a:pt x="1364" y="21149"/>
                  <a:pt x="1364" y="21331"/>
                </a:cubicBezTo>
                <a:cubicBezTo>
                  <a:pt x="1364" y="21521"/>
                  <a:pt x="1375" y="21548"/>
                  <a:pt x="1449" y="21548"/>
                </a:cubicBezTo>
                <a:cubicBezTo>
                  <a:pt x="1495" y="21548"/>
                  <a:pt x="1549" y="21511"/>
                  <a:pt x="1568" y="21465"/>
                </a:cubicBezTo>
                <a:cubicBezTo>
                  <a:pt x="1592" y="21409"/>
                  <a:pt x="1616" y="21404"/>
                  <a:pt x="1642" y="21451"/>
                </a:cubicBezTo>
                <a:cubicBezTo>
                  <a:pt x="1695" y="21547"/>
                  <a:pt x="1870" y="21567"/>
                  <a:pt x="1892" y="21480"/>
                </a:cubicBezTo>
                <a:cubicBezTo>
                  <a:pt x="1902" y="21442"/>
                  <a:pt x="1882" y="21375"/>
                  <a:pt x="1848" y="21331"/>
                </a:cubicBezTo>
                <a:cubicBezTo>
                  <a:pt x="1811" y="21284"/>
                  <a:pt x="1794" y="21215"/>
                  <a:pt x="1807" y="21163"/>
                </a:cubicBezTo>
                <a:cubicBezTo>
                  <a:pt x="1823" y="21098"/>
                  <a:pt x="1817" y="21099"/>
                  <a:pt x="1783" y="21165"/>
                </a:cubicBezTo>
                <a:cubicBezTo>
                  <a:pt x="1747" y="21234"/>
                  <a:pt x="1729" y="21236"/>
                  <a:pt x="1701" y="21168"/>
                </a:cubicBezTo>
                <a:cubicBezTo>
                  <a:pt x="1673" y="21101"/>
                  <a:pt x="1652" y="21100"/>
                  <a:pt x="1606" y="21168"/>
                </a:cubicBezTo>
                <a:cubicBezTo>
                  <a:pt x="1570" y="21223"/>
                  <a:pt x="1542" y="21228"/>
                  <a:pt x="1530" y="21184"/>
                </a:cubicBezTo>
                <a:cubicBezTo>
                  <a:pt x="1520" y="21145"/>
                  <a:pt x="1478" y="21114"/>
                  <a:pt x="1437" y="21114"/>
                </a:cubicBezTo>
                <a:close/>
              </a:path>
            </a:pathLst>
          </a:custGeom>
          <a:ln w="12700">
            <a:miter lim="400000"/>
          </a:ln>
        </p:spPr>
      </p:pic>
      <p:pic>
        <p:nvPicPr>
          <p:cNvPr id="967" name="Image" descr="Image"/>
          <p:cNvPicPr>
            <a:picLocks noChangeAspect="1"/>
          </p:cNvPicPr>
          <p:nvPr/>
        </p:nvPicPr>
        <p:blipFill>
          <a:blip r:embed="rId4">
            <a:extLst/>
          </a:blip>
          <a:stretch>
            <a:fillRect/>
          </a:stretch>
        </p:blipFill>
        <p:spPr>
          <a:xfrm>
            <a:off x="6484510" y="7229605"/>
            <a:ext cx="5651630" cy="731004"/>
          </a:xfrm>
          <a:prstGeom prst="rect">
            <a:avLst/>
          </a:prstGeom>
          <a:ln w="12700">
            <a:miter lim="400000"/>
          </a:ln>
          <a:effectLst>
            <a:outerShdw sx="100000" sy="100000" kx="0" ky="0" algn="b" rotWithShape="0" blurRad="127000" dist="76200" dir="2710256">
              <a:srgbClr val="000000">
                <a:alpha val="60000"/>
              </a:srgbClr>
            </a:outerShdw>
          </a:effectLst>
        </p:spPr>
      </p:pic>
      <p:pic>
        <p:nvPicPr>
          <p:cNvPr id="968" name="image33.png" descr="image33.png"/>
          <p:cNvPicPr>
            <a:picLocks noChangeAspect="1"/>
          </p:cNvPicPr>
          <p:nvPr/>
        </p:nvPicPr>
        <p:blipFill>
          <a:blip r:embed="rId5">
            <a:extLst/>
          </a:blip>
          <a:stretch>
            <a:fillRect/>
          </a:stretch>
        </p:blipFill>
        <p:spPr>
          <a:xfrm>
            <a:off x="7911210" y="2789962"/>
            <a:ext cx="3272955" cy="1255787"/>
          </a:xfrm>
          <a:prstGeom prst="rect">
            <a:avLst/>
          </a:prstGeom>
          <a:ln w="12700">
            <a:miter lim="400000"/>
          </a:ln>
          <a:effectLst>
            <a:outerShdw sx="100000" sy="100000" kx="0" ky="0" algn="b" rotWithShape="0" blurRad="127000" dist="76200" dir="5520000">
              <a:srgbClr val="000000">
                <a:alpha val="60000"/>
              </a:srgbClr>
            </a:outerShdw>
          </a:effectLst>
        </p:spPr>
      </p:pic>
      <p:pic>
        <p:nvPicPr>
          <p:cNvPr id="969" name="Image" descr="Image"/>
          <p:cNvPicPr>
            <a:picLocks noChangeAspect="1"/>
          </p:cNvPicPr>
          <p:nvPr/>
        </p:nvPicPr>
        <p:blipFill>
          <a:blip r:embed="rId6">
            <a:extLst/>
          </a:blip>
          <a:stretch>
            <a:fillRect/>
          </a:stretch>
        </p:blipFill>
        <p:spPr>
          <a:xfrm>
            <a:off x="1769541" y="2820036"/>
            <a:ext cx="3914680" cy="962360"/>
          </a:xfrm>
          <a:prstGeom prst="rect">
            <a:avLst/>
          </a:prstGeom>
          <a:ln w="12700">
            <a:miter lim="400000"/>
          </a:ln>
          <a:effectLst>
            <a:outerShdw sx="100000" sy="100000" kx="0" ky="0" algn="b" rotWithShape="0" blurRad="127000" dist="76200" dir="2710256">
              <a:srgbClr val="000000">
                <a:alpha val="45937"/>
              </a:srgbClr>
            </a:outerShdw>
          </a:effectLst>
        </p:spPr>
      </p:pic>
      <p:pic>
        <p:nvPicPr>
          <p:cNvPr id="970" name="Image" descr="Image"/>
          <p:cNvPicPr>
            <a:picLocks noChangeAspect="1"/>
          </p:cNvPicPr>
          <p:nvPr/>
        </p:nvPicPr>
        <p:blipFill>
          <a:blip r:embed="rId7">
            <a:extLst/>
          </a:blip>
          <a:stretch>
            <a:fillRect/>
          </a:stretch>
        </p:blipFill>
        <p:spPr>
          <a:xfrm>
            <a:off x="1666346" y="7044818"/>
            <a:ext cx="3740070" cy="804603"/>
          </a:xfrm>
          <a:prstGeom prst="rect">
            <a:avLst/>
          </a:prstGeom>
          <a:ln w="12700">
            <a:miter lim="400000"/>
          </a:ln>
          <a:effectLst>
            <a:outerShdw sx="100000" sy="100000" kx="0" ky="0" algn="b" rotWithShape="0" blurRad="127000" dist="76200" dir="2710256">
              <a:srgbClr val="000000">
                <a:alpha val="46273"/>
              </a:srgbClr>
            </a:outerShdw>
          </a:effectLst>
        </p:spPr>
      </p:pic>
      <p:pic>
        <p:nvPicPr>
          <p:cNvPr id="971" name="Image" descr="Image"/>
          <p:cNvPicPr>
            <a:picLocks noChangeAspect="1"/>
          </p:cNvPicPr>
          <p:nvPr/>
        </p:nvPicPr>
        <p:blipFill>
          <a:blip r:embed="rId8">
            <a:extLst/>
          </a:blip>
          <a:stretch>
            <a:fillRect/>
          </a:stretch>
        </p:blipFill>
        <p:spPr>
          <a:xfrm>
            <a:off x="4356100" y="5073650"/>
            <a:ext cx="4292600" cy="1150229"/>
          </a:xfrm>
          <a:prstGeom prst="rect">
            <a:avLst/>
          </a:pr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69"/>
                                        </p:tgtEl>
                                        <p:attrNameLst>
                                          <p:attrName>style.visibility</p:attrName>
                                        </p:attrNameLst>
                                      </p:cBhvr>
                                      <p:to>
                                        <p:strVal val="visible"/>
                                      </p:to>
                                    </p:set>
                                    <p:animEffect filter="dissolve" transition="in">
                                      <p:cBhvr>
                                        <p:cTn id="7" dur="499"/>
                                        <p:tgtEl>
                                          <p:spTgt spid="969"/>
                                        </p:tgtEl>
                                      </p:cBhvr>
                                    </p:animEffec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968"/>
                                        </p:tgtEl>
                                        <p:attrNameLst>
                                          <p:attrName>style.visibility</p:attrName>
                                        </p:attrNameLst>
                                      </p:cBhvr>
                                      <p:to>
                                        <p:strVal val="visible"/>
                                      </p:to>
                                    </p:set>
                                    <p:animEffect filter="dissolve" transition="in">
                                      <p:cBhvr>
                                        <p:cTn id="11" dur="499"/>
                                        <p:tgtEl>
                                          <p:spTgt spid="968"/>
                                        </p:tgtEl>
                                      </p:cBhvr>
                                    </p:animEffect>
                                  </p:childTnLst>
                                </p:cTn>
                              </p:par>
                            </p:childTnLst>
                          </p:cTn>
                        </p:par>
                        <p:par>
                          <p:cTn id="12" fill="hold">
                            <p:stCondLst>
                              <p:cond delay="998"/>
                            </p:stCondLst>
                            <p:childTnLst>
                              <p:par>
                                <p:cTn id="13" presetClass="entr" nodeType="afterEffect" presetID="9" grpId="3" fill="hold">
                                  <p:stCondLst>
                                    <p:cond delay="0"/>
                                  </p:stCondLst>
                                  <p:iterate type="el" backwards="0">
                                    <p:tmAbs val="0"/>
                                  </p:iterate>
                                  <p:childTnLst>
                                    <p:set>
                                      <p:cBhvr>
                                        <p:cTn id="14" fill="hold"/>
                                        <p:tgtEl>
                                          <p:spTgt spid="970"/>
                                        </p:tgtEl>
                                        <p:attrNameLst>
                                          <p:attrName>style.visibility</p:attrName>
                                        </p:attrNameLst>
                                      </p:cBhvr>
                                      <p:to>
                                        <p:strVal val="visible"/>
                                      </p:to>
                                    </p:set>
                                    <p:animEffect filter="dissolve" transition="in">
                                      <p:cBhvr>
                                        <p:cTn id="15" dur="499"/>
                                        <p:tgtEl>
                                          <p:spTgt spid="970"/>
                                        </p:tgtEl>
                                      </p:cBhvr>
                                    </p:animEffect>
                                  </p:childTnLst>
                                </p:cTn>
                              </p:par>
                            </p:childTnLst>
                          </p:cTn>
                        </p:par>
                        <p:par>
                          <p:cTn id="16" fill="hold">
                            <p:stCondLst>
                              <p:cond delay="1497"/>
                            </p:stCondLst>
                            <p:childTnLst>
                              <p:par>
                                <p:cTn id="17" presetClass="entr" nodeType="afterEffect" presetID="9" grpId="4" fill="hold">
                                  <p:stCondLst>
                                    <p:cond delay="0"/>
                                  </p:stCondLst>
                                  <p:iterate type="el" backwards="0">
                                    <p:tmAbs val="0"/>
                                  </p:iterate>
                                  <p:childTnLst>
                                    <p:set>
                                      <p:cBhvr>
                                        <p:cTn id="18" fill="hold"/>
                                        <p:tgtEl>
                                          <p:spTgt spid="967"/>
                                        </p:tgtEl>
                                        <p:attrNameLst>
                                          <p:attrName>style.visibility</p:attrName>
                                        </p:attrNameLst>
                                      </p:cBhvr>
                                      <p:to>
                                        <p:strVal val="visible"/>
                                      </p:to>
                                    </p:set>
                                    <p:animEffect filter="dissolve" transition="in">
                                      <p:cBhvr>
                                        <p:cTn id="19" dur="499"/>
                                        <p:tgtEl>
                                          <p:spTgt spid="967"/>
                                        </p:tgtEl>
                                      </p:cBhvr>
                                    </p:animEffect>
                                  </p:childTnLst>
                                </p:cTn>
                              </p:par>
                            </p:childTnLst>
                          </p:cTn>
                        </p:par>
                        <p:par>
                          <p:cTn id="20" fill="hold">
                            <p:stCondLst>
                              <p:cond delay="1996"/>
                            </p:stCondLst>
                            <p:childTnLst>
                              <p:par>
                                <p:cTn id="21" presetClass="entr" nodeType="afterEffect" presetID="9" grpId="5" fill="hold">
                                  <p:stCondLst>
                                    <p:cond delay="0"/>
                                  </p:stCondLst>
                                  <p:iterate type="el" backwards="0">
                                    <p:tmAbs val="0"/>
                                  </p:iterate>
                                  <p:childTnLst>
                                    <p:set>
                                      <p:cBhvr>
                                        <p:cTn id="22" fill="hold"/>
                                        <p:tgtEl>
                                          <p:spTgt spid="971"/>
                                        </p:tgtEl>
                                        <p:attrNameLst>
                                          <p:attrName>style.visibility</p:attrName>
                                        </p:attrNameLst>
                                      </p:cBhvr>
                                      <p:to>
                                        <p:strVal val="visible"/>
                                      </p:to>
                                    </p:set>
                                    <p:animEffect filter="dissolve" transition="in">
                                      <p:cBhvr>
                                        <p:cTn id="23" dur="499"/>
                                        <p:tgtEl>
                                          <p:spTgt spid="9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8" grpId="2"/>
      <p:bldP build="whole" bldLvl="1" animBg="1" rev="0" advAuto="0" spid="971" grpId="5"/>
      <p:bldP build="whole" bldLvl="1" animBg="1" rev="0" advAuto="0" spid="970" grpId="3"/>
      <p:bldP build="whole" bldLvl="1" animBg="1" rev="0" advAuto="0" spid="969" grpId="1"/>
      <p:bldP build="whole" bldLvl="1" animBg="1" rev="0" advAuto="0" spid="967" grpId="4"/>
    </p:bldLst>
  </p:timing>
</p:sld>
</file>

<file path=ppt/slides/slide2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975" name="Text"/>
          <p:cNvSpPr txBox="1"/>
          <p:nvPr/>
        </p:nvSpPr>
        <p:spPr>
          <a:xfrm>
            <a:off x="5932547" y="2456111"/>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sp>
        <p:nvSpPr>
          <p:cNvPr id="976" name="Text"/>
          <p:cNvSpPr txBox="1"/>
          <p:nvPr/>
        </p:nvSpPr>
        <p:spPr>
          <a:xfrm>
            <a:off x="5561088" y="3797506"/>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977" name="blog_asea-scientifcally-validated.png" descr="blog_asea-scientifcally-validated.png"/>
          <p:cNvPicPr>
            <a:picLocks noChangeAspect="1"/>
          </p:cNvPicPr>
          <p:nvPr/>
        </p:nvPicPr>
        <p:blipFill>
          <a:blip r:embed="rId3">
            <a:extLst/>
          </a:blip>
          <a:stretch>
            <a:fillRect/>
          </a:stretch>
        </p:blipFill>
        <p:spPr>
          <a:xfrm>
            <a:off x="753540" y="869213"/>
            <a:ext cx="8281180" cy="4140593"/>
          </a:xfrm>
          <a:prstGeom prst="rect">
            <a:avLst/>
          </a:prstGeom>
          <a:ln w="12700">
            <a:miter lim="400000"/>
          </a:ln>
          <a:effectLst>
            <a:outerShdw sx="100000" sy="100000" kx="0" ky="0" algn="b" rotWithShape="0" blurRad="127000" dist="76200" dir="5520000">
              <a:srgbClr val="000000">
                <a:alpha val="60000"/>
              </a:srgbClr>
            </a:outerShdw>
          </a:effectLst>
        </p:spPr>
      </p:pic>
      <p:sp>
        <p:nvSpPr>
          <p:cNvPr id="978" name="Text"/>
          <p:cNvSpPr txBox="1"/>
          <p:nvPr/>
        </p:nvSpPr>
        <p:spPr>
          <a:xfrm>
            <a:off x="5662274" y="4574847"/>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979" name="image19.png" descr="image19.png"/>
          <p:cNvPicPr>
            <a:picLocks noChangeAspect="1"/>
          </p:cNvPicPr>
          <p:nvPr/>
        </p:nvPicPr>
        <p:blipFill>
          <a:blip r:embed="rId4">
            <a:extLst/>
          </a:blip>
          <a:stretch>
            <a:fillRect/>
          </a:stretch>
        </p:blipFill>
        <p:spPr>
          <a:xfrm>
            <a:off x="7141530" y="5854296"/>
            <a:ext cx="5457110" cy="2115280"/>
          </a:xfrm>
          <a:prstGeom prst="rect">
            <a:avLst/>
          </a:prstGeom>
          <a:ln w="12700">
            <a:miter lim="400000"/>
          </a:ln>
        </p:spPr>
      </p:pic>
      <p:pic>
        <p:nvPicPr>
          <p:cNvPr id="980" name="Image" descr="Image"/>
          <p:cNvPicPr>
            <a:picLocks noChangeAspect="1"/>
          </p:cNvPicPr>
          <p:nvPr/>
        </p:nvPicPr>
        <p:blipFill>
          <a:blip r:embed="rId5">
            <a:extLst/>
          </a:blip>
          <a:stretch>
            <a:fillRect/>
          </a:stretch>
        </p:blipFill>
        <p:spPr>
          <a:xfrm>
            <a:off x="1790700" y="6295985"/>
            <a:ext cx="4597400" cy="12319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79"/>
                                        </p:tgtEl>
                                        <p:attrNameLst>
                                          <p:attrName>style.visibility</p:attrName>
                                        </p:attrNameLst>
                                      </p:cBhvr>
                                      <p:to>
                                        <p:strVal val="visible"/>
                                      </p:to>
                                    </p:set>
                                    <p:animEffect filter="dissolve" transition="in">
                                      <p:cBhvr>
                                        <p:cTn id="7" dur="500"/>
                                        <p:tgtEl>
                                          <p:spTgt spid="9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9"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4" name="ASEA Science Council"/>
          <p:cNvSpPr txBox="1"/>
          <p:nvPr>
            <p:ph type="title"/>
          </p:nvPr>
        </p:nvSpPr>
        <p:spPr>
          <a:xfrm>
            <a:off x="471519" y="-10436"/>
            <a:ext cx="8246497" cy="1189709"/>
          </a:xfrm>
          <a:prstGeom prst="rect">
            <a:avLst/>
          </a:prstGeom>
        </p:spPr>
        <p:txBody>
          <a:bodyPr/>
          <a:lstStyle/>
          <a:p>
            <a:pPr algn="l">
              <a:defRPr spc="470" sz="4800"/>
            </a:pPr>
            <a:r>
              <a:t>ASEA </a:t>
            </a:r>
            <a:r>
              <a:t>Rada Naukowa</a:t>
            </a:r>
          </a:p>
        </p:txBody>
      </p:sp>
      <p:sp>
        <p:nvSpPr>
          <p:cNvPr id="985" name="Text"/>
          <p:cNvSpPr txBox="1"/>
          <p:nvPr/>
        </p:nvSpPr>
        <p:spPr>
          <a:xfrm>
            <a:off x="-63585" y="347536"/>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grpSp>
        <p:nvGrpSpPr>
          <p:cNvPr id="1011" name="Group"/>
          <p:cNvGrpSpPr/>
          <p:nvPr/>
        </p:nvGrpSpPr>
        <p:grpSpPr>
          <a:xfrm>
            <a:off x="471519" y="4015186"/>
            <a:ext cx="12734130" cy="5533443"/>
            <a:chOff x="0" y="0"/>
            <a:chExt cx="12734128" cy="5533442"/>
          </a:xfrm>
        </p:grpSpPr>
        <p:sp>
          <p:nvSpPr>
            <p:cNvPr id="986" name="ASEA Medical Professionals Board"/>
            <p:cNvSpPr txBox="1"/>
            <p:nvPr/>
          </p:nvSpPr>
          <p:spPr>
            <a:xfrm>
              <a:off x="0" y="0"/>
              <a:ext cx="12734129" cy="815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p>
              <a:pPr algn="l" defTabSz="866986">
                <a:defRPr spc="450" sz="4500">
                  <a:solidFill>
                    <a:srgbClr val="0071AD"/>
                  </a:solidFill>
                  <a:latin typeface="Helvetica Light"/>
                  <a:ea typeface="Helvetica Light"/>
                  <a:cs typeface="Helvetica Light"/>
                  <a:sym typeface="Helvetica Light"/>
                </a:defRPr>
              </a:pPr>
              <a:r>
                <a:t>ASEA </a:t>
              </a:r>
              <a:r>
                <a:t>Zarząd Specjalistów Medycznych</a:t>
              </a:r>
            </a:p>
          </p:txBody>
        </p:sp>
        <p:grpSp>
          <p:nvGrpSpPr>
            <p:cNvPr id="989" name="burke.jpg"/>
            <p:cNvGrpSpPr/>
            <p:nvPr/>
          </p:nvGrpSpPr>
          <p:grpSpPr>
            <a:xfrm>
              <a:off x="8475515" y="3361741"/>
              <a:ext cx="2171702" cy="2171702"/>
              <a:chOff x="0" y="0"/>
              <a:chExt cx="2171700" cy="2171700"/>
            </a:xfrm>
          </p:grpSpPr>
          <p:pic>
            <p:nvPicPr>
              <p:cNvPr id="987" name="burke.jpg" descr="burke.jpg"/>
              <p:cNvPicPr>
                <a:picLocks noChangeAspect="1"/>
              </p:cNvPicPr>
              <p:nvPr/>
            </p:nvPicPr>
            <p:blipFill>
              <a:blip r:embed="rId3">
                <a:extLst/>
              </a:blip>
              <a:stretch>
                <a:fillRect/>
              </a:stretch>
            </p:blipFill>
            <p:spPr>
              <a:xfrm>
                <a:off x="50800" y="50800"/>
                <a:ext cx="2070101" cy="2070101"/>
              </a:xfrm>
              <a:prstGeom prst="rect">
                <a:avLst/>
              </a:prstGeom>
              <a:ln w="12700" cap="flat">
                <a:noFill/>
                <a:miter lim="400000"/>
              </a:ln>
              <a:effectLst/>
            </p:spPr>
          </p:pic>
          <p:pic>
            <p:nvPicPr>
              <p:cNvPr id="988" name="burke.jpg" descr="burke.jp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92" name="smith.jpg"/>
            <p:cNvGrpSpPr/>
            <p:nvPr/>
          </p:nvGrpSpPr>
          <p:grpSpPr>
            <a:xfrm>
              <a:off x="20629" y="3361741"/>
              <a:ext cx="2171702" cy="2171702"/>
              <a:chOff x="0" y="0"/>
              <a:chExt cx="2171700" cy="2171700"/>
            </a:xfrm>
          </p:grpSpPr>
          <p:pic>
            <p:nvPicPr>
              <p:cNvPr id="990" name="smith.jpg" descr="smith.jpg"/>
              <p:cNvPicPr>
                <a:picLocks noChangeAspect="1"/>
              </p:cNvPicPr>
              <p:nvPr/>
            </p:nvPicPr>
            <p:blipFill>
              <a:blip r:embed="rId5">
                <a:extLst/>
              </a:blip>
              <a:stretch>
                <a:fillRect/>
              </a:stretch>
            </p:blipFill>
            <p:spPr>
              <a:xfrm>
                <a:off x="50800" y="50800"/>
                <a:ext cx="2070101" cy="2070101"/>
              </a:xfrm>
              <a:prstGeom prst="rect">
                <a:avLst/>
              </a:prstGeom>
              <a:ln w="12700" cap="flat">
                <a:noFill/>
                <a:miter lim="400000"/>
              </a:ln>
              <a:effectLst/>
            </p:spPr>
          </p:pic>
          <p:pic>
            <p:nvPicPr>
              <p:cNvPr id="991" name="smith.jpg" descr="smith.jp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95" name="gardner.jpg"/>
            <p:cNvGrpSpPr/>
            <p:nvPr/>
          </p:nvGrpSpPr>
          <p:grpSpPr>
            <a:xfrm>
              <a:off x="4248072" y="937921"/>
              <a:ext cx="2171702" cy="2171702"/>
              <a:chOff x="0" y="0"/>
              <a:chExt cx="2171700" cy="2171700"/>
            </a:xfrm>
          </p:grpSpPr>
          <p:pic>
            <p:nvPicPr>
              <p:cNvPr id="993" name="gardner.jpg" descr="gardner.jpg"/>
              <p:cNvPicPr>
                <a:picLocks noChangeAspect="1"/>
              </p:cNvPicPr>
              <p:nvPr/>
            </p:nvPicPr>
            <p:blipFill>
              <a:blip r:embed="rId6">
                <a:extLst/>
              </a:blip>
              <a:stretch>
                <a:fillRect/>
              </a:stretch>
            </p:blipFill>
            <p:spPr>
              <a:xfrm>
                <a:off x="50800" y="50800"/>
                <a:ext cx="2070101" cy="2070101"/>
              </a:xfrm>
              <a:prstGeom prst="rect">
                <a:avLst/>
              </a:prstGeom>
              <a:ln w="12700" cap="flat">
                <a:noFill/>
                <a:miter lim="400000"/>
              </a:ln>
              <a:effectLst/>
            </p:spPr>
          </p:pic>
          <p:pic>
            <p:nvPicPr>
              <p:cNvPr id="994" name="gardner.jpg" descr="gardner.jp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98" name="malmed-2.jpg"/>
            <p:cNvGrpSpPr/>
            <p:nvPr/>
          </p:nvGrpSpPr>
          <p:grpSpPr>
            <a:xfrm>
              <a:off x="4248072" y="3361741"/>
              <a:ext cx="2171702" cy="2171702"/>
              <a:chOff x="0" y="0"/>
              <a:chExt cx="2171700" cy="2171700"/>
            </a:xfrm>
          </p:grpSpPr>
          <p:pic>
            <p:nvPicPr>
              <p:cNvPr id="996" name="malmed-2.jpg" descr="malmed-2.jpg"/>
              <p:cNvPicPr>
                <a:picLocks noChangeAspect="1"/>
              </p:cNvPicPr>
              <p:nvPr/>
            </p:nvPicPr>
            <p:blipFill>
              <a:blip r:embed="rId7">
                <a:extLst/>
              </a:blip>
              <a:stretch>
                <a:fillRect/>
              </a:stretch>
            </p:blipFill>
            <p:spPr>
              <a:xfrm>
                <a:off x="50800" y="50800"/>
                <a:ext cx="2070101" cy="2070101"/>
              </a:xfrm>
              <a:prstGeom prst="rect">
                <a:avLst/>
              </a:prstGeom>
              <a:ln w="12700" cap="flat">
                <a:noFill/>
                <a:miter lim="400000"/>
              </a:ln>
              <a:effectLst/>
            </p:spPr>
          </p:pic>
          <p:pic>
            <p:nvPicPr>
              <p:cNvPr id="997" name="malmed-2.jpg" descr="malmed-2.jp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1001" name="hayes.jpg"/>
            <p:cNvGrpSpPr/>
            <p:nvPr/>
          </p:nvGrpSpPr>
          <p:grpSpPr>
            <a:xfrm>
              <a:off x="8475515" y="937921"/>
              <a:ext cx="2171702" cy="2171702"/>
              <a:chOff x="0" y="0"/>
              <a:chExt cx="2171700" cy="2171700"/>
            </a:xfrm>
          </p:grpSpPr>
          <p:pic>
            <p:nvPicPr>
              <p:cNvPr id="999" name="hayes.jpg" descr="hayes.jpg"/>
              <p:cNvPicPr>
                <a:picLocks noChangeAspect="1"/>
              </p:cNvPicPr>
              <p:nvPr/>
            </p:nvPicPr>
            <p:blipFill>
              <a:blip r:embed="rId8">
                <a:extLst/>
              </a:blip>
              <a:stretch>
                <a:fillRect/>
              </a:stretch>
            </p:blipFill>
            <p:spPr>
              <a:xfrm>
                <a:off x="50800" y="50800"/>
                <a:ext cx="2070101" cy="2070101"/>
              </a:xfrm>
              <a:prstGeom prst="rect">
                <a:avLst/>
              </a:prstGeom>
              <a:ln w="12700" cap="flat">
                <a:noFill/>
                <a:miter lim="400000"/>
              </a:ln>
              <a:effectLst/>
            </p:spPr>
          </p:pic>
          <p:pic>
            <p:nvPicPr>
              <p:cNvPr id="1000" name="hayes.jpg" descr="hayes.jp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1004" name="silverman.jpg"/>
            <p:cNvGrpSpPr/>
            <p:nvPr/>
          </p:nvGrpSpPr>
          <p:grpSpPr>
            <a:xfrm>
              <a:off x="23605" y="940898"/>
              <a:ext cx="2165751" cy="2165750"/>
              <a:chOff x="0" y="0"/>
              <a:chExt cx="2165749" cy="2165749"/>
            </a:xfrm>
          </p:grpSpPr>
          <p:pic>
            <p:nvPicPr>
              <p:cNvPr id="1002" name="silverman.jpg" descr="silverman.jpg"/>
              <p:cNvPicPr>
                <a:picLocks noChangeAspect="1"/>
              </p:cNvPicPr>
              <p:nvPr/>
            </p:nvPicPr>
            <p:blipFill>
              <a:blip r:embed="rId9">
                <a:extLst/>
              </a:blip>
              <a:stretch>
                <a:fillRect/>
              </a:stretch>
            </p:blipFill>
            <p:spPr>
              <a:xfrm>
                <a:off x="50800" y="50800"/>
                <a:ext cx="2064150" cy="2064150"/>
              </a:xfrm>
              <a:prstGeom prst="rect">
                <a:avLst/>
              </a:prstGeom>
              <a:ln w="12700" cap="flat">
                <a:noFill/>
                <a:miter lim="400000"/>
              </a:ln>
              <a:effectLst/>
            </p:spPr>
          </p:pic>
          <p:pic>
            <p:nvPicPr>
              <p:cNvPr id="1003" name="silverman.jpg" descr="silverman.jpg"/>
              <p:cNvPicPr>
                <a:picLocks noChangeAspect="1"/>
              </p:cNvPicPr>
              <p:nvPr/>
            </p:nvPicPr>
            <p:blipFill>
              <a:blip r:embed="rId4">
                <a:extLst/>
              </a:blip>
              <a:stretch>
                <a:fillRect/>
              </a:stretch>
            </p:blipFill>
            <p:spPr>
              <a:xfrm>
                <a:off x="0" y="0"/>
                <a:ext cx="2165750" cy="2165750"/>
              </a:xfrm>
              <a:prstGeom prst="rect">
                <a:avLst/>
              </a:prstGeom>
              <a:ln w="12700" cap="flat">
                <a:noFill/>
                <a:miter lim="400000"/>
              </a:ln>
              <a:effectLst/>
            </p:spPr>
          </p:pic>
        </p:grpSp>
        <p:sp>
          <p:nvSpPr>
            <p:cNvPr id="1005" name="Dr. David Silverman, D.P.M."/>
            <p:cNvSpPr txBox="1"/>
            <p:nvPr/>
          </p:nvSpPr>
          <p:spPr>
            <a:xfrm>
              <a:off x="2186115" y="1134078"/>
              <a:ext cx="2021340" cy="638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866986">
                <a:defRPr b="1" sz="1700">
                  <a:solidFill>
                    <a:srgbClr val="002E72"/>
                  </a:solidFill>
                  <a:latin typeface="+mn-lt"/>
                  <a:ea typeface="+mn-ea"/>
                  <a:cs typeface="+mn-cs"/>
                  <a:sym typeface="Helvetica"/>
                </a:defRPr>
              </a:lvl1pPr>
            </a:lstStyle>
            <a:p>
              <a:pPr/>
              <a:r>
                <a:t>Dr. David Silverman, D.P.M.</a:t>
              </a:r>
            </a:p>
          </p:txBody>
        </p:sp>
        <p:sp>
          <p:nvSpPr>
            <p:cNvPr id="1006" name="Dr. Stan Gardner, M.D."/>
            <p:cNvSpPr txBox="1"/>
            <p:nvPr/>
          </p:nvSpPr>
          <p:spPr>
            <a:xfrm>
              <a:off x="6336848" y="1077974"/>
              <a:ext cx="2044858" cy="638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1700">
                  <a:solidFill>
                    <a:srgbClr val="002E72"/>
                  </a:solidFill>
                  <a:latin typeface="+mn-lt"/>
                  <a:ea typeface="+mn-ea"/>
                  <a:cs typeface="+mn-cs"/>
                  <a:sym typeface="Helvetica"/>
                </a:defRPr>
              </a:lvl1pPr>
            </a:lstStyle>
            <a:p>
              <a:pPr/>
              <a:r>
                <a:t>Dr. Stan Gardner, M.D.</a:t>
              </a:r>
            </a:p>
          </p:txBody>
        </p:sp>
        <p:sp>
          <p:nvSpPr>
            <p:cNvPr id="1007" name="Dr. Maureen Hayes, M.D."/>
            <p:cNvSpPr txBox="1"/>
            <p:nvPr/>
          </p:nvSpPr>
          <p:spPr>
            <a:xfrm>
              <a:off x="10660631" y="1052843"/>
              <a:ext cx="1478626" cy="688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457200">
                <a:defRPr b="1" sz="1800">
                  <a:solidFill>
                    <a:srgbClr val="555555"/>
                  </a:solidFill>
                  <a:latin typeface="+mn-lt"/>
                  <a:ea typeface="+mn-ea"/>
                  <a:cs typeface="+mn-cs"/>
                  <a:sym typeface="Helvetica"/>
                </a:defRPr>
              </a:lvl1pPr>
            </a:lstStyle>
            <a:p>
              <a:pPr/>
              <a:r>
                <a:t>Dr. Maureen Hayes, M.D.</a:t>
              </a:r>
            </a:p>
          </p:txBody>
        </p:sp>
        <p:sp>
          <p:nvSpPr>
            <p:cNvPr id="1008" name="Dr. Karl V. Smith, D.C."/>
            <p:cNvSpPr txBox="1"/>
            <p:nvPr/>
          </p:nvSpPr>
          <p:spPr>
            <a:xfrm>
              <a:off x="2187949" y="3651759"/>
              <a:ext cx="1818238" cy="638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866986">
                <a:defRPr b="1" sz="1700">
                  <a:solidFill>
                    <a:srgbClr val="002E72"/>
                  </a:solidFill>
                  <a:latin typeface="+mn-lt"/>
                  <a:ea typeface="+mn-ea"/>
                  <a:cs typeface="+mn-cs"/>
                  <a:sym typeface="Helvetica"/>
                </a:defRPr>
              </a:lvl1pPr>
            </a:lstStyle>
            <a:p>
              <a:pPr/>
              <a:r>
                <a:t>Dr. Karl V. Smith, D.C.</a:t>
              </a:r>
            </a:p>
          </p:txBody>
        </p:sp>
        <p:sp>
          <p:nvSpPr>
            <p:cNvPr id="1009" name="Dr. Foster Malmed, D.C., P.C."/>
            <p:cNvSpPr txBox="1"/>
            <p:nvPr/>
          </p:nvSpPr>
          <p:spPr>
            <a:xfrm>
              <a:off x="6413782" y="3620688"/>
              <a:ext cx="2044858" cy="638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866986">
                <a:defRPr b="1" sz="1700">
                  <a:solidFill>
                    <a:srgbClr val="002E72"/>
                  </a:solidFill>
                  <a:latin typeface="+mn-lt"/>
                  <a:ea typeface="+mn-ea"/>
                  <a:cs typeface="+mn-cs"/>
                  <a:sym typeface="Helvetica"/>
                </a:defRPr>
              </a:lvl1pPr>
            </a:lstStyle>
            <a:p>
              <a:pPr/>
              <a:r>
                <a:t>Dr. Foster Malmed, D.C., P.C.</a:t>
              </a:r>
            </a:p>
          </p:txBody>
        </p:sp>
        <p:sp>
          <p:nvSpPr>
            <p:cNvPr id="1010" name="Shawn Burke, P.T.A, CPT"/>
            <p:cNvSpPr txBox="1"/>
            <p:nvPr/>
          </p:nvSpPr>
          <p:spPr>
            <a:xfrm>
              <a:off x="10662464" y="3595556"/>
              <a:ext cx="1644178" cy="688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457200">
                <a:defRPr b="1" sz="1800">
                  <a:solidFill>
                    <a:srgbClr val="555555"/>
                  </a:solidFill>
                  <a:latin typeface="+mn-lt"/>
                  <a:ea typeface="+mn-ea"/>
                  <a:cs typeface="+mn-cs"/>
                  <a:sym typeface="Helvetica"/>
                </a:defRPr>
              </a:lvl1pPr>
            </a:lstStyle>
            <a:p>
              <a:pPr/>
              <a:r>
                <a:t>Shawn Burke, P.T.A, CPT</a:t>
              </a:r>
            </a:p>
          </p:txBody>
        </p:sp>
      </p:grpSp>
      <p:grpSp>
        <p:nvGrpSpPr>
          <p:cNvPr id="1016" name="Group"/>
          <p:cNvGrpSpPr/>
          <p:nvPr/>
        </p:nvGrpSpPr>
        <p:grpSpPr>
          <a:xfrm>
            <a:off x="163432" y="1235374"/>
            <a:ext cx="3489455" cy="2883501"/>
            <a:chOff x="0" y="0"/>
            <a:chExt cx="3489454" cy="2883500"/>
          </a:xfrm>
        </p:grpSpPr>
        <p:grpSp>
          <p:nvGrpSpPr>
            <p:cNvPr id="1014" name="karen-stolman.jpg"/>
            <p:cNvGrpSpPr/>
            <p:nvPr/>
          </p:nvGrpSpPr>
          <p:grpSpPr>
            <a:xfrm>
              <a:off x="708895" y="0"/>
              <a:ext cx="2071666" cy="2564181"/>
              <a:chOff x="0" y="0"/>
              <a:chExt cx="2071665" cy="2564180"/>
            </a:xfrm>
          </p:grpSpPr>
          <p:pic>
            <p:nvPicPr>
              <p:cNvPr id="1012" name="karen-stolman.jpg" descr="karen-stolman.jpg"/>
              <p:cNvPicPr>
                <a:picLocks noChangeAspect="1"/>
              </p:cNvPicPr>
              <p:nvPr/>
            </p:nvPicPr>
            <p:blipFill>
              <a:blip r:embed="rId10">
                <a:extLst/>
              </a:blip>
              <a:stretch>
                <a:fillRect/>
              </a:stretch>
            </p:blipFill>
            <p:spPr>
              <a:xfrm>
                <a:off x="50800" y="50800"/>
                <a:ext cx="1970066" cy="2462581"/>
              </a:xfrm>
              <a:prstGeom prst="rect">
                <a:avLst/>
              </a:prstGeom>
              <a:ln w="12700" cap="flat">
                <a:noFill/>
                <a:miter lim="400000"/>
              </a:ln>
              <a:effectLst/>
            </p:spPr>
          </p:pic>
          <p:pic>
            <p:nvPicPr>
              <p:cNvPr id="1013" name="karen-stolman.jpg" descr="karen-stolman.jpg"/>
              <p:cNvPicPr>
                <a:picLocks noChangeAspect="1"/>
              </p:cNvPicPr>
              <p:nvPr/>
            </p:nvPicPr>
            <p:blipFill>
              <a:blip r:embed="rId11">
                <a:extLst/>
              </a:blip>
              <a:stretch>
                <a:fillRect/>
              </a:stretch>
            </p:blipFill>
            <p:spPr>
              <a:xfrm>
                <a:off x="-1" y="0"/>
                <a:ext cx="2071667" cy="2564181"/>
              </a:xfrm>
              <a:prstGeom prst="rect">
                <a:avLst/>
              </a:prstGeom>
              <a:ln w="12700" cap="flat">
                <a:noFill/>
                <a:miter lim="400000"/>
              </a:ln>
              <a:effectLst/>
            </p:spPr>
          </p:pic>
        </p:grpSp>
        <p:sp>
          <p:nvSpPr>
            <p:cNvPr id="1015" name="Karen R. Stolman, M.D"/>
            <p:cNvSpPr txBox="1"/>
            <p:nvPr/>
          </p:nvSpPr>
          <p:spPr>
            <a:xfrm>
              <a:off x="0" y="2499454"/>
              <a:ext cx="3489455" cy="384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1700">
                  <a:solidFill>
                    <a:srgbClr val="002E72"/>
                  </a:solidFill>
                  <a:latin typeface="+mn-lt"/>
                  <a:ea typeface="+mn-ea"/>
                  <a:cs typeface="+mn-cs"/>
                  <a:sym typeface="Helvetica"/>
                </a:defRPr>
              </a:lvl1pPr>
            </a:lstStyle>
            <a:p>
              <a:pPr/>
              <a:r>
                <a:t>Karen R. Stolman, M.D</a:t>
              </a:r>
            </a:p>
          </p:txBody>
        </p:sp>
      </p:grpSp>
      <p:grpSp>
        <p:nvGrpSpPr>
          <p:cNvPr id="1021" name="Group"/>
          <p:cNvGrpSpPr/>
          <p:nvPr/>
        </p:nvGrpSpPr>
        <p:grpSpPr>
          <a:xfrm>
            <a:off x="3190913" y="1198770"/>
            <a:ext cx="3489457" cy="2883503"/>
            <a:chOff x="0" y="0"/>
            <a:chExt cx="3489455" cy="2883502"/>
          </a:xfrm>
        </p:grpSpPr>
        <p:grpSp>
          <p:nvGrpSpPr>
            <p:cNvPr id="1019" name="giuseppe-maffi.jpg"/>
            <p:cNvGrpSpPr/>
            <p:nvPr/>
          </p:nvGrpSpPr>
          <p:grpSpPr>
            <a:xfrm>
              <a:off x="708895" y="0"/>
              <a:ext cx="2071666" cy="2564182"/>
              <a:chOff x="0" y="0"/>
              <a:chExt cx="2071665" cy="2564181"/>
            </a:xfrm>
          </p:grpSpPr>
          <p:pic>
            <p:nvPicPr>
              <p:cNvPr id="1017" name="giuseppe-maffi.jpg" descr="giuseppe-maffi.jpg"/>
              <p:cNvPicPr>
                <a:picLocks noChangeAspect="1"/>
              </p:cNvPicPr>
              <p:nvPr/>
            </p:nvPicPr>
            <p:blipFill>
              <a:blip r:embed="rId12">
                <a:extLst/>
              </a:blip>
              <a:stretch>
                <a:fillRect/>
              </a:stretch>
            </p:blipFill>
            <p:spPr>
              <a:xfrm>
                <a:off x="50800" y="50800"/>
                <a:ext cx="1970066" cy="2462582"/>
              </a:xfrm>
              <a:prstGeom prst="rect">
                <a:avLst/>
              </a:prstGeom>
              <a:ln w="12700" cap="flat">
                <a:noFill/>
                <a:miter lim="400000"/>
              </a:ln>
              <a:effectLst/>
            </p:spPr>
          </p:pic>
          <p:pic>
            <p:nvPicPr>
              <p:cNvPr id="1018" name="giuseppe-maffi.jpg" descr="giuseppe-maffi.jpg"/>
              <p:cNvPicPr>
                <a:picLocks noChangeAspect="1"/>
              </p:cNvPicPr>
              <p:nvPr/>
            </p:nvPicPr>
            <p:blipFill>
              <a:blip r:embed="rId11">
                <a:extLst/>
              </a:blip>
              <a:stretch>
                <a:fillRect/>
              </a:stretch>
            </p:blipFill>
            <p:spPr>
              <a:xfrm>
                <a:off x="-1" y="0"/>
                <a:ext cx="2071667" cy="2564182"/>
              </a:xfrm>
              <a:prstGeom prst="rect">
                <a:avLst/>
              </a:prstGeom>
              <a:ln w="12700" cap="flat">
                <a:noFill/>
                <a:miter lim="400000"/>
              </a:ln>
              <a:effectLst/>
            </p:spPr>
          </p:pic>
        </p:grpSp>
        <p:sp>
          <p:nvSpPr>
            <p:cNvPr id="1020" name="Dr. Giuseppe Maffi"/>
            <p:cNvSpPr txBox="1"/>
            <p:nvPr/>
          </p:nvSpPr>
          <p:spPr>
            <a:xfrm>
              <a:off x="0" y="2499456"/>
              <a:ext cx="3489456" cy="384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1700">
                  <a:solidFill>
                    <a:srgbClr val="002E72"/>
                  </a:solidFill>
                  <a:latin typeface="+mn-lt"/>
                  <a:ea typeface="+mn-ea"/>
                  <a:cs typeface="+mn-cs"/>
                  <a:sym typeface="Helvetica"/>
                </a:defRPr>
              </a:lvl1pPr>
            </a:lstStyle>
            <a:p>
              <a:pPr/>
              <a:r>
                <a:t>Dr. Giuseppe Maffi</a:t>
              </a:r>
            </a:p>
          </p:txBody>
        </p:sp>
      </p:grpSp>
      <p:grpSp>
        <p:nvGrpSpPr>
          <p:cNvPr id="1026" name="Group"/>
          <p:cNvGrpSpPr/>
          <p:nvPr/>
        </p:nvGrpSpPr>
        <p:grpSpPr>
          <a:xfrm>
            <a:off x="6127436" y="1235373"/>
            <a:ext cx="3489455" cy="2883502"/>
            <a:chOff x="0" y="0"/>
            <a:chExt cx="3489454" cy="2883501"/>
          </a:xfrm>
        </p:grpSpPr>
        <p:grpSp>
          <p:nvGrpSpPr>
            <p:cNvPr id="1024" name="brooke-alpert.jpg"/>
            <p:cNvGrpSpPr/>
            <p:nvPr/>
          </p:nvGrpSpPr>
          <p:grpSpPr>
            <a:xfrm>
              <a:off x="708895" y="0"/>
              <a:ext cx="2071666" cy="2564182"/>
              <a:chOff x="0" y="0"/>
              <a:chExt cx="2071665" cy="2564181"/>
            </a:xfrm>
          </p:grpSpPr>
          <p:pic>
            <p:nvPicPr>
              <p:cNvPr id="1022" name="brooke-alpert.jpg" descr="brooke-alpert.jpg"/>
              <p:cNvPicPr>
                <a:picLocks noChangeAspect="1"/>
              </p:cNvPicPr>
              <p:nvPr/>
            </p:nvPicPr>
            <p:blipFill>
              <a:blip r:embed="rId13">
                <a:extLst/>
              </a:blip>
              <a:stretch>
                <a:fillRect/>
              </a:stretch>
            </p:blipFill>
            <p:spPr>
              <a:xfrm>
                <a:off x="50800" y="50800"/>
                <a:ext cx="1970066" cy="2462582"/>
              </a:xfrm>
              <a:prstGeom prst="rect">
                <a:avLst/>
              </a:prstGeom>
              <a:ln w="12700" cap="flat">
                <a:noFill/>
                <a:miter lim="400000"/>
              </a:ln>
              <a:effectLst/>
            </p:spPr>
          </p:pic>
          <p:pic>
            <p:nvPicPr>
              <p:cNvPr id="1023" name="brooke-alpert.jpg" descr="brooke-alpert.jpg"/>
              <p:cNvPicPr>
                <a:picLocks noChangeAspect="1"/>
              </p:cNvPicPr>
              <p:nvPr/>
            </p:nvPicPr>
            <p:blipFill>
              <a:blip r:embed="rId11">
                <a:extLst/>
              </a:blip>
              <a:stretch>
                <a:fillRect/>
              </a:stretch>
            </p:blipFill>
            <p:spPr>
              <a:xfrm>
                <a:off x="-1" y="0"/>
                <a:ext cx="2071667" cy="2564182"/>
              </a:xfrm>
              <a:prstGeom prst="rect">
                <a:avLst/>
              </a:prstGeom>
              <a:ln w="12700" cap="flat">
                <a:noFill/>
                <a:miter lim="400000"/>
              </a:ln>
              <a:effectLst/>
            </p:spPr>
          </p:pic>
        </p:grpSp>
        <p:sp>
          <p:nvSpPr>
            <p:cNvPr id="1025" name="Brooke Alpert, M.S., R.D., C.D.N."/>
            <p:cNvSpPr txBox="1"/>
            <p:nvPr/>
          </p:nvSpPr>
          <p:spPr>
            <a:xfrm>
              <a:off x="0" y="2499455"/>
              <a:ext cx="3489455" cy="384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866986">
                <a:defRPr b="1" sz="1700">
                  <a:solidFill>
                    <a:srgbClr val="002E72"/>
                  </a:solidFill>
                  <a:latin typeface="+mn-lt"/>
                  <a:ea typeface="+mn-ea"/>
                  <a:cs typeface="+mn-cs"/>
                  <a:sym typeface="Helvetica"/>
                </a:defRPr>
              </a:lvl1pPr>
            </a:lstStyle>
            <a:p>
              <a:pPr/>
              <a:r>
                <a:t>Brooke Alpert, M.S., R.D., C.D.N.</a:t>
              </a:r>
            </a:p>
          </p:txBody>
        </p:sp>
      </p:grpSp>
      <p:grpSp>
        <p:nvGrpSpPr>
          <p:cNvPr id="1031" name="Group"/>
          <p:cNvGrpSpPr/>
          <p:nvPr/>
        </p:nvGrpSpPr>
        <p:grpSpPr>
          <a:xfrm>
            <a:off x="9245751" y="1238094"/>
            <a:ext cx="3489455" cy="2878060"/>
            <a:chOff x="0" y="0"/>
            <a:chExt cx="3489454" cy="2878059"/>
          </a:xfrm>
        </p:grpSpPr>
        <p:grpSp>
          <p:nvGrpSpPr>
            <p:cNvPr id="1029" name="richard_watt.jpg"/>
            <p:cNvGrpSpPr/>
            <p:nvPr/>
          </p:nvGrpSpPr>
          <p:grpSpPr>
            <a:xfrm>
              <a:off x="774913" y="0"/>
              <a:ext cx="1939631" cy="2568431"/>
              <a:chOff x="0" y="0"/>
              <a:chExt cx="1939630" cy="2568430"/>
            </a:xfrm>
          </p:grpSpPr>
          <p:pic>
            <p:nvPicPr>
              <p:cNvPr id="1027" name="richard_watt.jpg" descr="richard_watt.jpg"/>
              <p:cNvPicPr>
                <a:picLocks noChangeAspect="1"/>
              </p:cNvPicPr>
              <p:nvPr/>
            </p:nvPicPr>
            <p:blipFill>
              <a:blip r:embed="rId14">
                <a:extLst/>
              </a:blip>
              <a:stretch>
                <a:fillRect/>
              </a:stretch>
            </p:blipFill>
            <p:spPr>
              <a:xfrm>
                <a:off x="50800" y="50800"/>
                <a:ext cx="1838031" cy="2466831"/>
              </a:xfrm>
              <a:prstGeom prst="rect">
                <a:avLst/>
              </a:prstGeom>
              <a:ln w="12700" cap="flat">
                <a:noFill/>
                <a:miter lim="400000"/>
              </a:ln>
              <a:effectLst/>
            </p:spPr>
          </p:pic>
          <p:pic>
            <p:nvPicPr>
              <p:cNvPr id="1028" name="richard_watt.jpg" descr="richard_watt.jpg"/>
              <p:cNvPicPr>
                <a:picLocks noChangeAspect="1"/>
              </p:cNvPicPr>
              <p:nvPr/>
            </p:nvPicPr>
            <p:blipFill>
              <a:blip r:embed="rId15">
                <a:extLst/>
              </a:blip>
              <a:stretch>
                <a:fillRect/>
              </a:stretch>
            </p:blipFill>
            <p:spPr>
              <a:xfrm>
                <a:off x="0" y="0"/>
                <a:ext cx="1939631" cy="2568431"/>
              </a:xfrm>
              <a:prstGeom prst="rect">
                <a:avLst/>
              </a:prstGeom>
              <a:ln w="12700" cap="flat">
                <a:noFill/>
                <a:miter lim="400000"/>
              </a:ln>
              <a:effectLst/>
            </p:spPr>
          </p:pic>
        </p:grpSp>
        <p:sp>
          <p:nvSpPr>
            <p:cNvPr id="1030" name="Dr. Richard Watt, Ph.D."/>
            <p:cNvSpPr txBox="1"/>
            <p:nvPr/>
          </p:nvSpPr>
          <p:spPr>
            <a:xfrm>
              <a:off x="0" y="2494013"/>
              <a:ext cx="3489455" cy="384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1700">
                  <a:solidFill>
                    <a:srgbClr val="002E72"/>
                  </a:solidFill>
                  <a:latin typeface="+mn-lt"/>
                  <a:ea typeface="+mn-ea"/>
                  <a:cs typeface="+mn-cs"/>
                  <a:sym typeface="Helvetica"/>
                </a:defRPr>
              </a:lvl1pPr>
            </a:lstStyle>
            <a:p>
              <a:pPr/>
              <a:r>
                <a:t>Dr. Richard Watt, Ph.D.</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11"/>
                                        </p:tgtEl>
                                        <p:attrNameLst>
                                          <p:attrName>style.visibility</p:attrName>
                                        </p:attrNameLst>
                                      </p:cBhvr>
                                      <p:to>
                                        <p:strVal val="visible"/>
                                      </p:to>
                                    </p:set>
                                    <p:animEffect filter="dissolve" transition="in">
                                      <p:cBhvr>
                                        <p:cTn id="7" dur="1000"/>
                                        <p:tgtEl>
                                          <p:spTgt spid="10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1"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5" name="Who Can Benefit from Redox Technology?"/>
          <p:cNvSpPr txBox="1"/>
          <p:nvPr/>
        </p:nvSpPr>
        <p:spPr>
          <a:xfrm>
            <a:off x="415233" y="676202"/>
            <a:ext cx="11937815" cy="1187156"/>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fontScale="100000" lnSpcReduction="0"/>
          </a:bodyPr>
          <a:lstStyle>
            <a:lvl1pPr algn="l" defTabSz="487643">
              <a:defRPr sz="4800">
                <a:solidFill>
                  <a:srgbClr val="3552A5"/>
                </a:solidFill>
                <a:latin typeface="Helvetica Light"/>
                <a:ea typeface="Helvetica Light"/>
                <a:cs typeface="Helvetica Light"/>
                <a:sym typeface="Helvetica Light"/>
              </a:defRPr>
            </a:lvl1pPr>
          </a:lstStyle>
          <a:p>
            <a:pPr/>
            <a:r>
              <a:t>Who Can Benefit from Redox Technology?</a:t>
            </a:r>
          </a:p>
        </p:txBody>
      </p:sp>
      <p:grpSp>
        <p:nvGrpSpPr>
          <p:cNvPr id="1038" name="Group"/>
          <p:cNvGrpSpPr/>
          <p:nvPr/>
        </p:nvGrpSpPr>
        <p:grpSpPr>
          <a:xfrm>
            <a:off x="4723610" y="2972536"/>
            <a:ext cx="3900327" cy="3398195"/>
            <a:chOff x="0" y="0"/>
            <a:chExt cx="3900325" cy="3398193"/>
          </a:xfrm>
        </p:grpSpPr>
        <p:pic>
          <p:nvPicPr>
            <p:cNvPr id="1036" name="asea recover photo.png" descr="asea recover photo.png"/>
            <p:cNvPicPr>
              <a:picLocks noChangeAspect="1"/>
            </p:cNvPicPr>
            <p:nvPr/>
          </p:nvPicPr>
          <p:blipFill>
            <a:blip r:embed="rId3">
              <a:extLst/>
            </a:blip>
            <a:stretch>
              <a:fillRect/>
            </a:stretch>
          </p:blipFill>
          <p:spPr>
            <a:xfrm>
              <a:off x="0" y="797977"/>
              <a:ext cx="3900326" cy="2600217"/>
            </a:xfrm>
            <a:prstGeom prst="rect">
              <a:avLst/>
            </a:prstGeom>
            <a:ln w="12700" cap="flat">
              <a:noFill/>
              <a:miter lim="400000"/>
            </a:ln>
            <a:effectLst>
              <a:outerShdw sx="100000" sy="100000" kx="0" ky="0" algn="b" rotWithShape="0" blurRad="127000" dist="76200" dir="5520000">
                <a:srgbClr val="000000">
                  <a:alpha val="60000"/>
                </a:srgbClr>
              </a:outerShdw>
            </a:effectLst>
          </p:spPr>
        </p:pic>
        <p:sp>
          <p:nvSpPr>
            <p:cNvPr id="1037" name="Sports &amp; Athletics"/>
            <p:cNvSpPr txBox="1"/>
            <p:nvPr/>
          </p:nvSpPr>
          <p:spPr>
            <a:xfrm>
              <a:off x="122791" y="0"/>
              <a:ext cx="3654743"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pPr/>
              <a:r>
                <a:t>Sports &amp; Athletics</a:t>
              </a:r>
            </a:p>
          </p:txBody>
        </p:sp>
      </p:grpSp>
      <p:grpSp>
        <p:nvGrpSpPr>
          <p:cNvPr id="1041" name="Group"/>
          <p:cNvGrpSpPr/>
          <p:nvPr/>
        </p:nvGrpSpPr>
        <p:grpSpPr>
          <a:xfrm>
            <a:off x="518297" y="3743552"/>
            <a:ext cx="3901656" cy="3363140"/>
            <a:chOff x="0" y="0"/>
            <a:chExt cx="3901655" cy="3363139"/>
          </a:xfrm>
        </p:grpSpPr>
        <p:pic>
          <p:nvPicPr>
            <p:cNvPr id="1039" name="iStock45494900_L happy people family beach.jpg" descr="iStock45494900_L happy people family beach.jpg"/>
            <p:cNvPicPr>
              <a:picLocks noChangeAspect="1"/>
            </p:cNvPicPr>
            <p:nvPr/>
          </p:nvPicPr>
          <p:blipFill>
            <a:blip r:embed="rId4">
              <a:extLst/>
            </a:blip>
            <a:stretch>
              <a:fillRect/>
            </a:stretch>
          </p:blipFill>
          <p:spPr>
            <a:xfrm>
              <a:off x="0" y="759639"/>
              <a:ext cx="3901656" cy="2603501"/>
            </a:xfrm>
            <a:prstGeom prst="rect">
              <a:avLst/>
            </a:prstGeom>
            <a:ln w="12700" cap="flat">
              <a:noFill/>
              <a:miter lim="400000"/>
            </a:ln>
            <a:effectLst>
              <a:outerShdw sx="100000" sy="100000" kx="0" ky="0" algn="b" rotWithShape="0" blurRad="127000" dist="76200" dir="5520000">
                <a:srgbClr val="000000">
                  <a:alpha val="60000"/>
                </a:srgbClr>
              </a:outerShdw>
            </a:effectLst>
          </p:spPr>
        </p:pic>
        <p:sp>
          <p:nvSpPr>
            <p:cNvPr id="1040" name="Health &amp; Wellness"/>
            <p:cNvSpPr txBox="1"/>
            <p:nvPr/>
          </p:nvSpPr>
          <p:spPr>
            <a:xfrm>
              <a:off x="94341" y="0"/>
              <a:ext cx="3712973"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pPr/>
              <a:r>
                <a:t>Health &amp; Wellness</a:t>
              </a:r>
            </a:p>
          </p:txBody>
        </p:sp>
      </p:grpSp>
      <p:grpSp>
        <p:nvGrpSpPr>
          <p:cNvPr id="1044" name="Group"/>
          <p:cNvGrpSpPr/>
          <p:nvPr/>
        </p:nvGrpSpPr>
        <p:grpSpPr>
          <a:xfrm>
            <a:off x="8828299" y="3724071"/>
            <a:ext cx="3960115" cy="3402102"/>
            <a:chOff x="0" y="0"/>
            <a:chExt cx="3960114" cy="3402100"/>
          </a:xfrm>
        </p:grpSpPr>
        <p:pic>
          <p:nvPicPr>
            <p:cNvPr id="1042" name="image10.png" descr="image10.png"/>
            <p:cNvPicPr>
              <a:picLocks noChangeAspect="1"/>
            </p:cNvPicPr>
            <p:nvPr/>
          </p:nvPicPr>
          <p:blipFill>
            <a:blip r:embed="rId5">
              <a:extLst/>
            </a:blip>
            <a:srcRect l="1566" t="2071" r="1922" b="2387"/>
            <a:stretch>
              <a:fillRect/>
            </a:stretch>
          </p:blipFill>
          <p:spPr>
            <a:xfrm>
              <a:off x="230433" y="793954"/>
              <a:ext cx="3499145" cy="2608147"/>
            </a:xfrm>
            <a:prstGeom prst="rect">
              <a:avLst/>
            </a:prstGeom>
            <a:ln w="12700" cap="flat">
              <a:noFill/>
              <a:miter lim="400000"/>
            </a:ln>
            <a:effectLst>
              <a:outerShdw sx="100000" sy="100000" kx="0" ky="0" algn="b" rotWithShape="0" blurRad="127000" dist="76200" dir="5520000">
                <a:srgbClr val="000000">
                  <a:alpha val="60000"/>
                </a:srgbClr>
              </a:outerShdw>
            </a:effectLst>
          </p:spPr>
        </p:pic>
        <p:sp>
          <p:nvSpPr>
            <p:cNvPr id="1043" name="Beauty &amp; Skin Care"/>
            <p:cNvSpPr txBox="1"/>
            <p:nvPr/>
          </p:nvSpPr>
          <p:spPr>
            <a:xfrm>
              <a:off x="0" y="0"/>
              <a:ext cx="3960115"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pPr/>
              <a:r>
                <a:t>Beauty &amp; Skin Care</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041"/>
                                        </p:tgtEl>
                                        <p:attrNameLst>
                                          <p:attrName>style.visibility</p:attrName>
                                        </p:attrNameLst>
                                      </p:cBhvr>
                                      <p:to>
                                        <p:strVal val="visible"/>
                                      </p:to>
                                    </p:set>
                                    <p:anim calcmode="lin" valueType="num">
                                      <p:cBhvr>
                                        <p:cTn id="7" dur="750" fill="hold"/>
                                        <p:tgtEl>
                                          <p:spTgt spid="1041"/>
                                        </p:tgtEl>
                                        <p:attrNameLst>
                                          <p:attrName>ppt_w</p:attrName>
                                        </p:attrNameLst>
                                      </p:cBhvr>
                                      <p:tavLst>
                                        <p:tav tm="0">
                                          <p:val>
                                            <p:fltVal val="0"/>
                                          </p:val>
                                        </p:tav>
                                        <p:tav tm="100000">
                                          <p:val>
                                            <p:strVal val="#ppt_w"/>
                                          </p:val>
                                        </p:tav>
                                      </p:tavLst>
                                    </p:anim>
                                    <p:anim calcmode="lin" valueType="num">
                                      <p:cBhvr>
                                        <p:cTn id="8" dur="750" fill="hold"/>
                                        <p:tgtEl>
                                          <p:spTgt spid="104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038"/>
                                        </p:tgtEl>
                                        <p:attrNameLst>
                                          <p:attrName>style.visibility</p:attrName>
                                        </p:attrNameLst>
                                      </p:cBhvr>
                                      <p:to>
                                        <p:strVal val="visible"/>
                                      </p:to>
                                    </p:set>
                                    <p:anim calcmode="lin" valueType="num">
                                      <p:cBhvr>
                                        <p:cTn id="13" dur="750" fill="hold"/>
                                        <p:tgtEl>
                                          <p:spTgt spid="1038"/>
                                        </p:tgtEl>
                                        <p:attrNameLst>
                                          <p:attrName>ppt_w</p:attrName>
                                        </p:attrNameLst>
                                      </p:cBhvr>
                                      <p:tavLst>
                                        <p:tav tm="0">
                                          <p:val>
                                            <p:fltVal val="0"/>
                                          </p:val>
                                        </p:tav>
                                        <p:tav tm="100000">
                                          <p:val>
                                            <p:strVal val="#ppt_w"/>
                                          </p:val>
                                        </p:tav>
                                      </p:tavLst>
                                    </p:anim>
                                    <p:anim calcmode="lin" valueType="num">
                                      <p:cBhvr>
                                        <p:cTn id="14" dur="750" fill="hold"/>
                                        <p:tgtEl>
                                          <p:spTgt spid="103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1044"/>
                                        </p:tgtEl>
                                        <p:attrNameLst>
                                          <p:attrName>style.visibility</p:attrName>
                                        </p:attrNameLst>
                                      </p:cBhvr>
                                      <p:to>
                                        <p:strVal val="visible"/>
                                      </p:to>
                                    </p:set>
                                    <p:anim calcmode="lin" valueType="num">
                                      <p:cBhvr>
                                        <p:cTn id="19" dur="750" fill="hold"/>
                                        <p:tgtEl>
                                          <p:spTgt spid="1044"/>
                                        </p:tgtEl>
                                        <p:attrNameLst>
                                          <p:attrName>ppt_w</p:attrName>
                                        </p:attrNameLst>
                                      </p:cBhvr>
                                      <p:tavLst>
                                        <p:tav tm="0">
                                          <p:val>
                                            <p:fltVal val="0"/>
                                          </p:val>
                                        </p:tav>
                                        <p:tav tm="100000">
                                          <p:val>
                                            <p:strVal val="#ppt_w"/>
                                          </p:val>
                                        </p:tav>
                                      </p:tavLst>
                                    </p:anim>
                                    <p:anim calcmode="lin" valueType="num">
                                      <p:cBhvr>
                                        <p:cTn id="20" dur="750" fill="hold"/>
                                        <p:tgtEl>
                                          <p:spTgt spid="10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8" grpId="2"/>
      <p:bldP build="whole" bldLvl="1" animBg="1" rev="0" advAuto="0" spid="1044" grpId="3"/>
      <p:bldP build="whole" bldLvl="1" animBg="1" rev="0" advAuto="0" spid="1041"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8" name="Full Body Revitalizing…"/>
          <p:cNvSpPr txBox="1"/>
          <p:nvPr>
            <p:ph type="title"/>
          </p:nvPr>
        </p:nvSpPr>
        <p:spPr>
          <a:xfrm>
            <a:off x="261203" y="-49758"/>
            <a:ext cx="12482393" cy="2077970"/>
          </a:xfrm>
          <a:prstGeom prst="rect">
            <a:avLst/>
          </a:prstGeom>
        </p:spPr>
        <p:txBody>
          <a:bodyPr/>
          <a:lstStyle/>
          <a:p>
            <a:pPr>
              <a:lnSpc>
                <a:spcPct val="90000"/>
              </a:lnSpc>
              <a:defRPr spc="560" sz="5600"/>
            </a:pPr>
            <a:r>
              <a:t>Full Body Revitalizing</a:t>
            </a:r>
          </a:p>
          <a:p>
            <a:pPr>
              <a:lnSpc>
                <a:spcPct val="90000"/>
              </a:lnSpc>
              <a:defRPr spc="560" sz="5600"/>
            </a:pPr>
            <a:r>
              <a:t>Redox Gel Topical Use</a:t>
            </a:r>
          </a:p>
        </p:txBody>
      </p:sp>
      <p:pic>
        <p:nvPicPr>
          <p:cNvPr id="1049" name="renu28.png" descr="renu28.png"/>
          <p:cNvPicPr>
            <a:picLocks noChangeAspect="1"/>
          </p:cNvPicPr>
          <p:nvPr/>
        </p:nvPicPr>
        <p:blipFill>
          <a:blip r:embed="rId3">
            <a:alphaModFix amt="90431"/>
            <a:extLst/>
          </a:blip>
          <a:stretch>
            <a:fillRect/>
          </a:stretch>
        </p:blipFill>
        <p:spPr>
          <a:xfrm>
            <a:off x="11546177" y="63050"/>
            <a:ext cx="1173264" cy="2590600"/>
          </a:xfrm>
          <a:prstGeom prst="rect">
            <a:avLst/>
          </a:prstGeom>
          <a:ln w="12700">
            <a:miter lim="400000"/>
          </a:ln>
          <a:effectLst>
            <a:outerShdw sx="100000" sy="100000" kx="0" ky="0" algn="b" rotWithShape="0" blurRad="190500" dist="139700" dir="1436867">
              <a:srgbClr val="000000">
                <a:alpha val="50000"/>
              </a:srgbClr>
            </a:outerShdw>
          </a:effectLst>
        </p:spPr>
      </p:pic>
      <p:pic>
        <p:nvPicPr>
          <p:cNvPr id="1050" name="image33.png" descr="image33.png"/>
          <p:cNvPicPr>
            <a:picLocks noChangeAspect="1"/>
          </p:cNvPicPr>
          <p:nvPr/>
        </p:nvPicPr>
        <p:blipFill>
          <a:blip r:embed="rId4">
            <a:extLst/>
          </a:blip>
          <a:srcRect l="7770" t="22254" r="23598" b="12285"/>
          <a:stretch>
            <a:fillRect/>
          </a:stretch>
        </p:blipFill>
        <p:spPr>
          <a:xfrm>
            <a:off x="149829" y="5974537"/>
            <a:ext cx="7423015" cy="3511212"/>
          </a:xfrm>
          <a:prstGeom prst="rect">
            <a:avLst/>
          </a:prstGeom>
          <a:ln w="12700">
            <a:miter lim="400000"/>
          </a:ln>
        </p:spPr>
      </p:pic>
      <p:pic>
        <p:nvPicPr>
          <p:cNvPr id="1051" name="image32.png" descr="image32.png"/>
          <p:cNvPicPr>
            <a:picLocks noChangeAspect="1"/>
          </p:cNvPicPr>
          <p:nvPr/>
        </p:nvPicPr>
        <p:blipFill>
          <a:blip r:embed="rId5">
            <a:extLst/>
          </a:blip>
          <a:stretch>
            <a:fillRect/>
          </a:stretch>
        </p:blipFill>
        <p:spPr>
          <a:xfrm>
            <a:off x="7749322" y="5986960"/>
            <a:ext cx="5153054" cy="2703818"/>
          </a:xfrm>
          <a:prstGeom prst="rect">
            <a:avLst/>
          </a:prstGeom>
          <a:ln w="12700">
            <a:miter lim="400000"/>
          </a:ln>
        </p:spPr>
      </p:pic>
      <p:pic>
        <p:nvPicPr>
          <p:cNvPr id="1052" name="taken by robward.jpg" descr="taken by robward.jpg"/>
          <p:cNvPicPr>
            <a:picLocks noChangeAspect="1"/>
          </p:cNvPicPr>
          <p:nvPr/>
        </p:nvPicPr>
        <p:blipFill>
          <a:blip r:embed="rId6">
            <a:extLst/>
          </a:blip>
          <a:stretch>
            <a:fillRect/>
          </a:stretch>
        </p:blipFill>
        <p:spPr>
          <a:xfrm>
            <a:off x="6948380" y="2717190"/>
            <a:ext cx="5840773" cy="2765242"/>
          </a:xfrm>
          <a:prstGeom prst="rect">
            <a:avLst/>
          </a:prstGeom>
          <a:ln w="12700">
            <a:miter lim="400000"/>
          </a:ln>
          <a:effectLst>
            <a:outerShdw sx="100000" sy="100000" kx="0" ky="0" algn="b" rotWithShape="0" blurRad="127000" dist="76200" dir="2669947">
              <a:srgbClr val="000000">
                <a:alpha val="60000"/>
              </a:srgbClr>
            </a:outerShdw>
          </a:effectLst>
        </p:spPr>
      </p:pic>
      <p:grpSp>
        <p:nvGrpSpPr>
          <p:cNvPr id="1055" name="Group"/>
          <p:cNvGrpSpPr/>
          <p:nvPr/>
        </p:nvGrpSpPr>
        <p:grpSpPr>
          <a:xfrm>
            <a:off x="283051" y="2722502"/>
            <a:ext cx="6623307" cy="2765242"/>
            <a:chOff x="0" y="0"/>
            <a:chExt cx="6623305" cy="2765241"/>
          </a:xfrm>
        </p:grpSpPr>
        <p:pic>
          <p:nvPicPr>
            <p:cNvPr id="1053" name="image4.jpg" descr="image4.jpg"/>
            <p:cNvPicPr>
              <a:picLocks noChangeAspect="1"/>
            </p:cNvPicPr>
            <p:nvPr/>
          </p:nvPicPr>
          <p:blipFill>
            <a:blip r:embed="rId7">
              <a:extLst/>
            </a:blip>
            <a:stretch>
              <a:fillRect/>
            </a:stretch>
          </p:blipFill>
          <p:spPr>
            <a:xfrm>
              <a:off x="3393919" y="0"/>
              <a:ext cx="3229387" cy="2765242"/>
            </a:xfrm>
            <a:prstGeom prst="rect">
              <a:avLst/>
            </a:prstGeom>
            <a:ln w="12700" cap="flat">
              <a:noFill/>
              <a:miter lim="400000"/>
            </a:ln>
            <a:effectLst>
              <a:outerShdw sx="100000" sy="100000" kx="0" ky="0" algn="b" rotWithShape="0" blurRad="127000" dist="76200" dir="5520000">
                <a:srgbClr val="000000">
                  <a:alpha val="60000"/>
                </a:srgbClr>
              </a:outerShdw>
            </a:effectLst>
          </p:spPr>
        </p:pic>
        <p:pic>
          <p:nvPicPr>
            <p:cNvPr id="1054" name="image5.png" descr="image5.png"/>
            <p:cNvPicPr>
              <a:picLocks noChangeAspect="1"/>
            </p:cNvPicPr>
            <p:nvPr/>
          </p:nvPicPr>
          <p:blipFill>
            <a:blip r:embed="rId8">
              <a:extLst/>
            </a:blip>
            <a:stretch>
              <a:fillRect/>
            </a:stretch>
          </p:blipFill>
          <p:spPr>
            <a:xfrm>
              <a:off x="0" y="0"/>
              <a:ext cx="3296249" cy="2765242"/>
            </a:xfrm>
            <a:prstGeom prst="rect">
              <a:avLst/>
            </a:prstGeom>
            <a:ln w="12700" cap="flat">
              <a:noFill/>
              <a:miter lim="400000"/>
            </a:ln>
            <a:effectLst>
              <a:outerShdw sx="100000" sy="100000" kx="0" ky="0" algn="b" rotWithShape="0" blurRad="127000" dist="76200" dir="5520000">
                <a:srgbClr val="000000">
                  <a:alpha val="60000"/>
                </a:srgbClr>
              </a:outerShdw>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49"/>
                                        </p:tgtEl>
                                        <p:attrNameLst>
                                          <p:attrName>style.visibility</p:attrName>
                                        </p:attrNameLst>
                                      </p:cBhvr>
                                      <p:to>
                                        <p:strVal val="visible"/>
                                      </p:to>
                                    </p:set>
                                    <p:animEffect filter="dissolve" transition="in">
                                      <p:cBhvr>
                                        <p:cTn id="7" dur="1000"/>
                                        <p:tgtEl>
                                          <p:spTgt spid="104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055"/>
                                        </p:tgtEl>
                                        <p:attrNameLst>
                                          <p:attrName>style.visibility</p:attrName>
                                        </p:attrNameLst>
                                      </p:cBhvr>
                                      <p:to>
                                        <p:strVal val="visible"/>
                                      </p:to>
                                    </p:set>
                                    <p:animEffect filter="dissolve" transition="in">
                                      <p:cBhvr>
                                        <p:cTn id="12" dur="1000"/>
                                        <p:tgtEl>
                                          <p:spTgt spid="105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052"/>
                                        </p:tgtEl>
                                        <p:attrNameLst>
                                          <p:attrName>style.visibility</p:attrName>
                                        </p:attrNameLst>
                                      </p:cBhvr>
                                      <p:to>
                                        <p:strVal val="visible"/>
                                      </p:to>
                                    </p:set>
                                    <p:animEffect filter="dissolve" transition="in">
                                      <p:cBhvr>
                                        <p:cTn id="17" dur="1000"/>
                                        <p:tgtEl>
                                          <p:spTgt spid="105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050"/>
                                        </p:tgtEl>
                                        <p:attrNameLst>
                                          <p:attrName>style.visibility</p:attrName>
                                        </p:attrNameLst>
                                      </p:cBhvr>
                                      <p:to>
                                        <p:strVal val="visible"/>
                                      </p:to>
                                    </p:set>
                                    <p:animEffect filter="dissolve" transition="in">
                                      <p:cBhvr>
                                        <p:cTn id="22" dur="1000"/>
                                        <p:tgtEl>
                                          <p:spTgt spid="105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1051"/>
                                        </p:tgtEl>
                                        <p:attrNameLst>
                                          <p:attrName>style.visibility</p:attrName>
                                        </p:attrNameLst>
                                      </p:cBhvr>
                                      <p:to>
                                        <p:strVal val="visible"/>
                                      </p:to>
                                    </p:set>
                                    <p:animEffect filter="dissolve" transition="in">
                                      <p:cBhvr>
                                        <p:cTn id="27" dur="1000"/>
                                        <p:tgtEl>
                                          <p:spTgt spid="10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1" grpId="5"/>
      <p:bldP build="whole" bldLvl="1" animBg="1" rev="0" advAuto="0" spid="1055" grpId="2"/>
      <p:bldP build="whole" bldLvl="1" animBg="1" rev="0" advAuto="0" spid="1049" grpId="1"/>
      <p:bldP build="whole" bldLvl="1" animBg="1" rev="0" advAuto="0" spid="1052" grpId="3"/>
      <p:bldP build="whole" bldLvl="1" animBg="1" rev="0" advAuto="0" spid="1050" grpId="4"/>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9" name="Redox Gel…"/>
          <p:cNvSpPr txBox="1"/>
          <p:nvPr>
            <p:ph type="title"/>
          </p:nvPr>
        </p:nvSpPr>
        <p:spPr>
          <a:xfrm>
            <a:off x="309869" y="98228"/>
            <a:ext cx="12385061" cy="1907779"/>
          </a:xfrm>
          <a:prstGeom prst="rect">
            <a:avLst/>
          </a:prstGeom>
        </p:spPr>
        <p:txBody>
          <a:bodyPr/>
          <a:lstStyle/>
          <a:p>
            <a:pPr>
              <a:lnSpc>
                <a:spcPct val="90000"/>
              </a:lnSpc>
              <a:defRPr spc="500" sz="5000"/>
            </a:pPr>
            <a:r>
              <a:t>Redox Gel</a:t>
            </a:r>
          </a:p>
          <a:p>
            <a:pPr>
              <a:lnSpc>
                <a:spcPct val="90000"/>
              </a:lnSpc>
              <a:defRPr spc="500" sz="5000"/>
            </a:pPr>
            <a:r>
              <a:t>Cellular Health from the Outside In</a:t>
            </a:r>
          </a:p>
        </p:txBody>
      </p:sp>
      <p:pic>
        <p:nvPicPr>
          <p:cNvPr id="1060" name="image31.jpg" descr="image31.jpg"/>
          <p:cNvPicPr>
            <a:picLocks noChangeAspect="1"/>
          </p:cNvPicPr>
          <p:nvPr/>
        </p:nvPicPr>
        <p:blipFill>
          <a:blip r:embed="rId3">
            <a:extLst/>
          </a:blip>
          <a:srcRect l="0" t="0" r="0" b="14848"/>
          <a:stretch>
            <a:fillRect/>
          </a:stretch>
        </p:blipFill>
        <p:spPr>
          <a:xfrm>
            <a:off x="668712" y="2496810"/>
            <a:ext cx="12036767" cy="5471180"/>
          </a:xfrm>
          <a:prstGeom prst="rect">
            <a:avLst/>
          </a:pr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4" name="More than Skin Deep…"/>
          <p:cNvSpPr txBox="1"/>
          <p:nvPr>
            <p:ph type="title"/>
          </p:nvPr>
        </p:nvSpPr>
        <p:spPr>
          <a:xfrm>
            <a:off x="261203" y="197142"/>
            <a:ext cx="12482394" cy="2594851"/>
          </a:xfrm>
          <a:prstGeom prst="rect">
            <a:avLst/>
          </a:prstGeom>
        </p:spPr>
        <p:txBody>
          <a:bodyPr/>
          <a:lstStyle/>
          <a:p>
            <a:pPr/>
            <a:r>
              <a:t>More than Skin Deep</a:t>
            </a:r>
          </a:p>
          <a:p>
            <a:pPr>
              <a:defRPr spc="380" sz="3800"/>
            </a:pPr>
            <a:r>
              <a:t>Experience Redox Molecules</a:t>
            </a:r>
          </a:p>
          <a:p>
            <a:pPr>
              <a:defRPr spc="380" sz="3800"/>
            </a:pPr>
            <a:r>
              <a:t> “3 in 5”</a:t>
            </a:r>
          </a:p>
        </p:txBody>
      </p:sp>
      <p:sp>
        <p:nvSpPr>
          <p:cNvPr id="1065" name="Identify an area of the body where there is discomfort, soreness, stress, tightness, or limited range of motion…"/>
          <p:cNvSpPr txBox="1"/>
          <p:nvPr>
            <p:ph type="body" sz="half" idx="1"/>
          </p:nvPr>
        </p:nvSpPr>
        <p:spPr>
          <a:xfrm>
            <a:off x="812237" y="3137064"/>
            <a:ext cx="7271500" cy="5608320"/>
          </a:xfrm>
          <a:prstGeom prst="rect">
            <a:avLst/>
          </a:prstGeom>
        </p:spPr>
        <p:txBody>
          <a:bodyPr/>
          <a:lstStyle/>
          <a:p>
            <a:pPr marL="352697" indent="-352697" defTabSz="780288">
              <a:spcBef>
                <a:spcPts val="700"/>
              </a:spcBef>
              <a:defRPr sz="3239"/>
            </a:pPr>
            <a:r>
              <a:t>Identify an area of the body where there is discomfort, soreness, stress, tightness, or limited range of motion</a:t>
            </a:r>
          </a:p>
          <a:p>
            <a:pPr marL="352697" indent="-352697" defTabSz="780288">
              <a:spcBef>
                <a:spcPts val="700"/>
              </a:spcBef>
              <a:defRPr sz="3239"/>
            </a:pPr>
            <a:r>
              <a:t>Rate it on a scale of 1-10 (10 is bad)</a:t>
            </a:r>
          </a:p>
          <a:p>
            <a:pPr marL="352697" indent="-352697" defTabSz="780288">
              <a:spcBef>
                <a:spcPts val="700"/>
              </a:spcBef>
              <a:defRPr sz="3239"/>
            </a:pPr>
            <a:r>
              <a:t>Apply Redox gel  3 times in 5 minutes</a:t>
            </a:r>
          </a:p>
          <a:p>
            <a:pPr marL="352697" indent="-352697" defTabSz="780288">
              <a:spcBef>
                <a:spcPts val="700"/>
              </a:spcBef>
              <a:defRPr sz="3239"/>
            </a:pPr>
            <a:r>
              <a:t>Rate discomfort, soreness, stress, tightness or limited range of motion again on a scale of 1-10</a:t>
            </a:r>
          </a:p>
          <a:p>
            <a:pPr marL="352697" indent="-352697" defTabSz="780288">
              <a:spcBef>
                <a:spcPts val="700"/>
              </a:spcBef>
              <a:defRPr sz="3239"/>
            </a:pPr>
            <a:r>
              <a:t>See what happens!</a:t>
            </a:r>
          </a:p>
        </p:txBody>
      </p:sp>
      <p:pic>
        <p:nvPicPr>
          <p:cNvPr id="1066" name="renu28.png" descr="renu28.png"/>
          <p:cNvPicPr>
            <a:picLocks noChangeAspect="1"/>
          </p:cNvPicPr>
          <p:nvPr/>
        </p:nvPicPr>
        <p:blipFill>
          <a:blip r:embed="rId3">
            <a:alphaModFix amt="90431"/>
            <a:extLst/>
          </a:blip>
          <a:stretch>
            <a:fillRect/>
          </a:stretch>
        </p:blipFill>
        <p:spPr>
          <a:xfrm>
            <a:off x="8507256" y="2836620"/>
            <a:ext cx="2474713" cy="5464237"/>
          </a:xfrm>
          <a:prstGeom prst="rect">
            <a:avLst/>
          </a:prstGeom>
          <a:ln w="12700">
            <a:miter lim="400000"/>
          </a:ln>
          <a:effectLst>
            <a:outerShdw sx="100000" sy="100000" kx="0" ky="0" algn="b" rotWithShape="0" blurRad="190500" dist="139700" dir="1436867">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066"/>
                                        </p:tgtEl>
                                        <p:attrNameLst>
                                          <p:attrName>style.visibility</p:attrName>
                                        </p:attrNameLst>
                                      </p:cBhvr>
                                      <p:to>
                                        <p:strVal val="visible"/>
                                      </p:to>
                                    </p:set>
                                    <p:animEffect filter="dissolve" transition="in">
                                      <p:cBhvr>
                                        <p:cTn id="7" dur="1000"/>
                                        <p:tgtEl>
                                          <p:spTgt spid="10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66"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70" name="renuAdvancedSC.jpg" descr="renuAdvancedSC.jpg"/>
          <p:cNvPicPr>
            <a:picLocks noChangeAspect="1"/>
          </p:cNvPicPr>
          <p:nvPr/>
        </p:nvPicPr>
        <p:blipFill>
          <a:blip r:embed="rId3">
            <a:alphaModFix amt="71713"/>
            <a:extLst/>
          </a:blip>
          <a:srcRect l="42707" t="0" r="0" b="0"/>
          <a:stretch>
            <a:fillRect/>
          </a:stretch>
        </p:blipFill>
        <p:spPr>
          <a:xfrm>
            <a:off x="172236" y="2315775"/>
            <a:ext cx="5125823" cy="5772427"/>
          </a:xfrm>
          <a:prstGeom prst="rect">
            <a:avLst/>
          </a:prstGeom>
          <a:ln w="12700">
            <a:miter lim="400000"/>
          </a:ln>
          <a:effectLst>
            <a:outerShdw sx="100000" sy="100000" kx="0" ky="0" algn="b" rotWithShape="0" blurRad="127000" dist="76200" dir="5520000">
              <a:srgbClr val="000000">
                <a:alpha val="60000"/>
              </a:srgbClr>
            </a:outerShdw>
          </a:effectLst>
        </p:spPr>
      </p:pic>
      <p:sp>
        <p:nvSpPr>
          <p:cNvPr id="1071" name="RENU ADVANCED Redox System…"/>
          <p:cNvSpPr txBox="1"/>
          <p:nvPr>
            <p:ph type="title"/>
          </p:nvPr>
        </p:nvSpPr>
        <p:spPr>
          <a:xfrm>
            <a:off x="250305" y="274047"/>
            <a:ext cx="12504190" cy="3364099"/>
          </a:xfrm>
          <a:prstGeom prst="rect">
            <a:avLst/>
          </a:prstGeom>
        </p:spPr>
        <p:txBody>
          <a:bodyPr lIns="48762" tIns="48762" rIns="48762" bIns="48762">
            <a:normAutofit fontScale="100000" lnSpcReduction="0"/>
          </a:bodyPr>
          <a:lstStyle/>
          <a:p>
            <a:pPr algn="l">
              <a:lnSpc>
                <a:spcPct val="90000"/>
              </a:lnSpc>
              <a:defRPr spc="540" sz="5400"/>
            </a:pPr>
            <a:r>
              <a:t>RENU ADVANCED Redox System</a:t>
            </a:r>
          </a:p>
          <a:p>
            <a:pPr algn="l">
              <a:lnSpc>
                <a:spcPct val="90000"/>
              </a:lnSpc>
              <a:defRPr spc="540" sz="5400"/>
            </a:pPr>
            <a:r>
              <a:t>43% Increase in Skin Moisture </a:t>
            </a:r>
            <a:endParaRPr i="1" spc="500" sz="5000">
              <a:latin typeface="+mn-lt"/>
              <a:ea typeface="+mn-ea"/>
              <a:cs typeface="+mn-cs"/>
              <a:sym typeface="Helvetica"/>
            </a:endParaRPr>
          </a:p>
          <a:p>
            <a:pPr algn="l">
              <a:lnSpc>
                <a:spcPct val="90000"/>
              </a:lnSpc>
              <a:defRPr spc="540" sz="5400"/>
            </a:pPr>
            <a:r>
              <a:rPr i="1">
                <a:latin typeface="+mn-lt"/>
                <a:ea typeface="+mn-ea"/>
                <a:cs typeface="+mn-cs"/>
                <a:sym typeface="Helvetica"/>
              </a:rPr>
              <a:t> </a:t>
            </a:r>
            <a:endParaRPr i="1">
              <a:latin typeface="+mn-lt"/>
              <a:ea typeface="+mn-ea"/>
              <a:cs typeface="+mn-cs"/>
              <a:sym typeface="Helvetica"/>
            </a:endParaRPr>
          </a:p>
          <a:p>
            <a:pPr algn="l">
              <a:lnSpc>
                <a:spcPct val="90000"/>
              </a:lnSpc>
              <a:defRPr spc="110" sz="1100"/>
            </a:pPr>
          </a:p>
        </p:txBody>
      </p:sp>
      <p:pic>
        <p:nvPicPr>
          <p:cNvPr id="1072" name="image48.png" descr="image48.png"/>
          <p:cNvPicPr>
            <a:picLocks noChangeAspect="1"/>
          </p:cNvPicPr>
          <p:nvPr/>
        </p:nvPicPr>
        <p:blipFill>
          <a:blip r:embed="rId4">
            <a:extLst/>
          </a:blip>
          <a:stretch>
            <a:fillRect/>
          </a:stretch>
        </p:blipFill>
        <p:spPr>
          <a:xfrm>
            <a:off x="8614685" y="7374217"/>
            <a:ext cx="2817517" cy="1124362"/>
          </a:xfrm>
          <a:prstGeom prst="rect">
            <a:avLst/>
          </a:prstGeom>
          <a:ln w="12700">
            <a:miter lim="400000"/>
          </a:ln>
        </p:spPr>
      </p:pic>
      <p:pic>
        <p:nvPicPr>
          <p:cNvPr id="1073" name="sylvia advanced2.png" descr="sylvia advanced2.png"/>
          <p:cNvPicPr>
            <a:picLocks noChangeAspect="1"/>
          </p:cNvPicPr>
          <p:nvPr/>
        </p:nvPicPr>
        <p:blipFill>
          <a:blip r:embed="rId5">
            <a:extLst/>
          </a:blip>
          <a:stretch>
            <a:fillRect/>
          </a:stretch>
        </p:blipFill>
        <p:spPr>
          <a:xfrm>
            <a:off x="5487210" y="2779728"/>
            <a:ext cx="7347773" cy="3700130"/>
          </a:xfrm>
          <a:prstGeom prst="rect">
            <a:avLst/>
          </a:pr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7" name="Title 1"/>
          <p:cNvSpPr/>
          <p:nvPr/>
        </p:nvSpPr>
        <p:spPr>
          <a:xfrm>
            <a:off x="1625599" y="1219199"/>
            <a:ext cx="9753602" cy="1219201"/>
          </a:xfrm>
          <a:prstGeom prst="rect">
            <a:avLst/>
          </a:prstGeom>
          <a:solidFill>
            <a:srgbClr val="FFFFFF"/>
          </a:solidFill>
          <a:ln w="12700">
            <a:miter lim="400000"/>
          </a:ln>
        </p:spPr>
        <p:txBody>
          <a:bodyPr lIns="48767" tIns="48767" rIns="48767" bIns="48767" anchor="ctr"/>
          <a:lstStyle/>
          <a:p>
            <a:pPr defTabSz="1300480">
              <a:defRPr b="1" sz="6200" u="sng">
                <a:solidFill>
                  <a:srgbClr val="002060"/>
                </a:solidFill>
                <a:latin typeface="Calibri"/>
                <a:ea typeface="Calibri"/>
                <a:cs typeface="Calibri"/>
                <a:sym typeface="Calibri"/>
              </a:defRPr>
            </a:pPr>
          </a:p>
        </p:txBody>
      </p:sp>
      <p:sp>
        <p:nvSpPr>
          <p:cNvPr id="1078" name="Title 1"/>
          <p:cNvSpPr txBox="1"/>
          <p:nvPr>
            <p:ph type="title"/>
          </p:nvPr>
        </p:nvSpPr>
        <p:spPr>
          <a:xfrm>
            <a:off x="650239" y="243661"/>
            <a:ext cx="11704322" cy="1219201"/>
          </a:xfrm>
          <a:prstGeom prst="rect">
            <a:avLst/>
          </a:prstGeom>
        </p:spPr>
        <p:txBody>
          <a:bodyPr/>
          <a:lstStyle>
            <a:lvl1pPr>
              <a:defRPr>
                <a:solidFill>
                  <a:srgbClr val="0070C0"/>
                </a:solidFill>
              </a:defRPr>
            </a:lvl1pPr>
          </a:lstStyle>
          <a:p>
            <a:pPr/>
            <a:r>
              <a:t>ASEA: The Athletic Breakthrough</a:t>
            </a:r>
          </a:p>
        </p:txBody>
      </p:sp>
      <p:pic>
        <p:nvPicPr>
          <p:cNvPr id="1079" name="Picture 3" descr="Picture 3"/>
          <p:cNvPicPr>
            <a:picLocks noChangeAspect="1"/>
          </p:cNvPicPr>
          <p:nvPr/>
        </p:nvPicPr>
        <p:blipFill>
          <a:blip r:embed="rId3">
            <a:extLst/>
          </a:blip>
          <a:stretch>
            <a:fillRect/>
          </a:stretch>
        </p:blipFill>
        <p:spPr>
          <a:xfrm>
            <a:off x="1788159" y="3194255"/>
            <a:ext cx="5249587" cy="3558647"/>
          </a:xfrm>
          <a:prstGeom prst="rect">
            <a:avLst/>
          </a:prstGeom>
          <a:ln w="12700">
            <a:miter lim="400000"/>
          </a:ln>
        </p:spPr>
      </p:pic>
      <p:sp>
        <p:nvSpPr>
          <p:cNvPr id="1080" name="TextBox 10"/>
          <p:cNvSpPr txBox="1"/>
          <p:nvPr/>
        </p:nvSpPr>
        <p:spPr>
          <a:xfrm>
            <a:off x="7510795" y="3441918"/>
            <a:ext cx="5527041" cy="47076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algn="l" defTabSz="1300480">
              <a:defRPr sz="3400">
                <a:solidFill>
                  <a:srgbClr val="0070C0"/>
                </a:solidFill>
                <a:latin typeface="+mn-lt"/>
                <a:ea typeface="+mn-ea"/>
                <a:cs typeface="+mn-cs"/>
                <a:sym typeface="Helvetica"/>
              </a:defRPr>
            </a:pPr>
            <a:r>
              <a:t>ASEA REDOX </a:t>
            </a:r>
            <a:r>
              <a:rPr>
                <a:solidFill>
                  <a:srgbClr val="595959"/>
                </a:solidFill>
              </a:rPr>
              <a:t>is empowering Athletes to experience improvements in…</a:t>
            </a:r>
            <a:endParaRPr>
              <a:solidFill>
                <a:srgbClr val="595959"/>
              </a:solidFill>
            </a:endParaRPr>
          </a:p>
          <a:p>
            <a:pPr marL="647700" indent="-647700" algn="l" defTabSz="1300480">
              <a:buSzPct val="100000"/>
              <a:buFont typeface="Wingdings-Regular"/>
              <a:buChar char="➢"/>
              <a:defRPr i="1" sz="3400">
                <a:solidFill>
                  <a:srgbClr val="595959"/>
                </a:solidFill>
                <a:latin typeface="+mn-lt"/>
                <a:ea typeface="+mn-ea"/>
                <a:cs typeface="+mn-cs"/>
                <a:sym typeface="Helvetica"/>
              </a:defRPr>
            </a:pPr>
            <a:r>
              <a:t>Endurance </a:t>
            </a:r>
          </a:p>
          <a:p>
            <a:pPr marL="647700" indent="-647700" algn="l" defTabSz="1300480">
              <a:buSzPct val="100000"/>
              <a:buFont typeface="Wingdings-Regular"/>
              <a:buChar char="➢"/>
              <a:defRPr i="1" sz="3400">
                <a:solidFill>
                  <a:srgbClr val="595959"/>
                </a:solidFill>
                <a:latin typeface="+mn-lt"/>
                <a:ea typeface="+mn-ea"/>
                <a:cs typeface="+mn-cs"/>
                <a:sym typeface="Helvetica"/>
              </a:defRPr>
            </a:pPr>
            <a:r>
              <a:t>Strength </a:t>
            </a:r>
          </a:p>
          <a:p>
            <a:pPr marL="647700" indent="-647700" algn="l" defTabSz="1300480">
              <a:buSzPct val="100000"/>
              <a:buFont typeface="Wingdings-Regular"/>
              <a:buChar char="➢"/>
              <a:defRPr i="1" sz="3400">
                <a:solidFill>
                  <a:srgbClr val="595959"/>
                </a:solidFill>
                <a:latin typeface="+mn-lt"/>
                <a:ea typeface="+mn-ea"/>
                <a:cs typeface="+mn-cs"/>
                <a:sym typeface="Helvetica"/>
              </a:defRPr>
            </a:pPr>
            <a:r>
              <a:t>Recovery </a:t>
            </a:r>
          </a:p>
          <a:p>
            <a:pPr marL="647700" indent="-647700" algn="l" defTabSz="1300480">
              <a:buSzPct val="100000"/>
              <a:buFont typeface="Wingdings-Regular"/>
              <a:buChar char="➢"/>
              <a:defRPr i="1" sz="3400">
                <a:solidFill>
                  <a:srgbClr val="595959"/>
                </a:solidFill>
                <a:latin typeface="+mn-lt"/>
                <a:ea typeface="+mn-ea"/>
                <a:cs typeface="+mn-cs"/>
                <a:sym typeface="Helvetica"/>
              </a:defRPr>
            </a:pPr>
            <a:r>
              <a:t>Mental Stamina </a:t>
            </a:r>
          </a:p>
        </p:txBody>
      </p:sp>
      <p:sp>
        <p:nvSpPr>
          <p:cNvPr id="1081" name="TextBox 1"/>
          <p:cNvSpPr txBox="1"/>
          <p:nvPr/>
        </p:nvSpPr>
        <p:spPr>
          <a:xfrm>
            <a:off x="7615297" y="7946088"/>
            <a:ext cx="5318036" cy="12024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algn="l" defTabSz="1300480">
              <a:defRPr i="1" sz="2400">
                <a:solidFill>
                  <a:srgbClr val="595959"/>
                </a:solidFill>
                <a:latin typeface="Calibri"/>
                <a:ea typeface="Calibri"/>
                <a:cs typeface="Calibri"/>
                <a:sym typeface="Calibri"/>
              </a:defRPr>
            </a:lvl1pPr>
          </a:lstStyle>
          <a:p>
            <a:pPr/>
            <a:r>
              <a:t>* ASEA REDOX is made from Salt and Water and therefore does NOT contain any banned substances.</a:t>
            </a:r>
          </a:p>
        </p:txBody>
      </p:sp>
      <p:pic>
        <p:nvPicPr>
          <p:cNvPr id="1082" name="Picture 2" descr="Picture 2"/>
          <p:cNvPicPr>
            <a:picLocks noChangeAspect="1"/>
          </p:cNvPicPr>
          <p:nvPr/>
        </p:nvPicPr>
        <p:blipFill>
          <a:blip r:embed="rId4">
            <a:extLst/>
          </a:blip>
          <a:stretch>
            <a:fillRect/>
          </a:stretch>
        </p:blipFill>
        <p:spPr>
          <a:xfrm>
            <a:off x="406748" y="2810484"/>
            <a:ext cx="1599033" cy="4974768"/>
          </a:xfrm>
          <a:prstGeom prst="rect">
            <a:avLst/>
          </a:prstGeom>
          <a:ln w="12700">
            <a:miter lim="400000"/>
          </a:ln>
        </p:spPr>
      </p:pic>
      <p:grpSp>
        <p:nvGrpSpPr>
          <p:cNvPr id="1087" name="Group"/>
          <p:cNvGrpSpPr/>
          <p:nvPr/>
        </p:nvGrpSpPr>
        <p:grpSpPr>
          <a:xfrm>
            <a:off x="2031575" y="3436256"/>
            <a:ext cx="5009039" cy="5278297"/>
            <a:chOff x="0" y="0"/>
            <a:chExt cx="5009038" cy="5278295"/>
          </a:xfrm>
        </p:grpSpPr>
        <p:grpSp>
          <p:nvGrpSpPr>
            <p:cNvPr id="1085" name="Group"/>
            <p:cNvGrpSpPr/>
            <p:nvPr/>
          </p:nvGrpSpPr>
          <p:grpSpPr>
            <a:xfrm>
              <a:off x="7239" y="10528"/>
              <a:ext cx="5001800" cy="5257240"/>
              <a:chOff x="0" y="0"/>
              <a:chExt cx="5001798" cy="5257239"/>
            </a:xfrm>
          </p:grpSpPr>
          <p:pic>
            <p:nvPicPr>
              <p:cNvPr id="1083" name="Picture 11" descr="Picture 11"/>
              <p:cNvPicPr>
                <a:picLocks noChangeAspect="1"/>
              </p:cNvPicPr>
              <p:nvPr/>
            </p:nvPicPr>
            <p:blipFill>
              <a:blip r:embed="rId5">
                <a:extLst/>
              </a:blip>
              <a:stretch>
                <a:fillRect/>
              </a:stretch>
            </p:blipFill>
            <p:spPr>
              <a:xfrm>
                <a:off x="0" y="0"/>
                <a:ext cx="4876801" cy="3183467"/>
              </a:xfrm>
              <a:prstGeom prst="rect">
                <a:avLst/>
              </a:prstGeom>
              <a:ln w="12700" cap="flat">
                <a:noFill/>
                <a:miter lim="400000"/>
              </a:ln>
              <a:effectLst/>
            </p:spPr>
          </p:pic>
          <p:sp>
            <p:nvSpPr>
              <p:cNvPr id="1084" name="TextBox 12"/>
              <p:cNvSpPr txBox="1"/>
              <p:nvPr/>
            </p:nvSpPr>
            <p:spPr>
              <a:xfrm>
                <a:off x="145160" y="3432503"/>
                <a:ext cx="4856639" cy="1824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t">
                <a:spAutoFit/>
              </a:bodyPr>
              <a:lstStyle/>
              <a:p>
                <a:pPr defTabSz="1300480">
                  <a:defRPr sz="2800">
                    <a:solidFill>
                      <a:srgbClr val="595959"/>
                    </a:solidFill>
                    <a:latin typeface="+mn-lt"/>
                    <a:ea typeface="+mn-ea"/>
                    <a:cs typeface="+mn-cs"/>
                    <a:sym typeface="Helvetica"/>
                  </a:defRPr>
                </a:pPr>
                <a:r>
                  <a:t>Mice drinking </a:t>
                </a:r>
                <a:r>
                  <a:rPr>
                    <a:solidFill>
                      <a:srgbClr val="0070C0"/>
                    </a:solidFill>
                  </a:rPr>
                  <a:t>ASEA REDOX </a:t>
                </a:r>
                <a:br>
                  <a:rPr>
                    <a:solidFill>
                      <a:srgbClr val="0070C0"/>
                    </a:solidFill>
                  </a:rPr>
                </a:br>
                <a:r>
                  <a:t> for only 7 days</a:t>
                </a:r>
                <a:br/>
                <a:r>
                  <a:t>ran </a:t>
                </a:r>
                <a:r>
                  <a:rPr b="1"/>
                  <a:t>29% further </a:t>
                </a:r>
                <a:r>
                  <a:t>to exhaustion!</a:t>
                </a:r>
              </a:p>
            </p:txBody>
          </p:sp>
        </p:grpSp>
        <p:sp>
          <p:nvSpPr>
            <p:cNvPr id="1086" name="Rectangle"/>
            <p:cNvSpPr/>
            <p:nvPr/>
          </p:nvSpPr>
          <p:spPr>
            <a:xfrm>
              <a:off x="0" y="0"/>
              <a:ext cx="4897781" cy="5278296"/>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3600">
                  <a:solidFill>
                    <a:srgbClr val="FFFFFF"/>
                  </a:solidFill>
                </a:defRPr>
              </a:pPr>
            </a:p>
          </p:txBody>
        </p:sp>
      </p:grpSp>
      <p:grpSp>
        <p:nvGrpSpPr>
          <p:cNvPr id="1098" name="Group"/>
          <p:cNvGrpSpPr/>
          <p:nvPr/>
        </p:nvGrpSpPr>
        <p:grpSpPr>
          <a:xfrm>
            <a:off x="425179" y="1388894"/>
            <a:ext cx="12154442" cy="8546870"/>
            <a:chOff x="0" y="0"/>
            <a:chExt cx="12154440" cy="8546869"/>
          </a:xfrm>
        </p:grpSpPr>
        <p:sp>
          <p:nvSpPr>
            <p:cNvPr id="1088" name="Rectangle"/>
            <p:cNvSpPr/>
            <p:nvPr/>
          </p:nvSpPr>
          <p:spPr>
            <a:xfrm>
              <a:off x="0" y="0"/>
              <a:ext cx="12154441" cy="854687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600">
                  <a:solidFill>
                    <a:srgbClr val="FFFFFF"/>
                  </a:solidFill>
                </a:defRPr>
              </a:pPr>
            </a:p>
          </p:txBody>
        </p:sp>
        <p:grpSp>
          <p:nvGrpSpPr>
            <p:cNvPr id="1097" name="Group"/>
            <p:cNvGrpSpPr/>
            <p:nvPr/>
          </p:nvGrpSpPr>
          <p:grpSpPr>
            <a:xfrm>
              <a:off x="12914" y="127292"/>
              <a:ext cx="12128613" cy="7924544"/>
              <a:chOff x="0" y="0"/>
              <a:chExt cx="12128612" cy="7924543"/>
            </a:xfrm>
          </p:grpSpPr>
          <p:pic>
            <p:nvPicPr>
              <p:cNvPr id="1089" name="Picture 3" descr="Picture 3"/>
              <p:cNvPicPr>
                <a:picLocks noChangeAspect="1"/>
              </p:cNvPicPr>
              <p:nvPr/>
            </p:nvPicPr>
            <p:blipFill>
              <a:blip r:embed="rId6">
                <a:extLst/>
              </a:blip>
              <a:stretch>
                <a:fillRect/>
              </a:stretch>
            </p:blipFill>
            <p:spPr>
              <a:xfrm>
                <a:off x="66596" y="22114"/>
                <a:ext cx="3107820" cy="3940272"/>
              </a:xfrm>
              <a:prstGeom prst="rect">
                <a:avLst/>
              </a:prstGeom>
              <a:ln w="12700" cap="flat">
                <a:noFill/>
                <a:miter lim="400000"/>
              </a:ln>
              <a:effectLst/>
            </p:spPr>
          </p:pic>
          <p:pic>
            <p:nvPicPr>
              <p:cNvPr id="1090" name="Picture 6" descr="Picture 6"/>
              <p:cNvPicPr>
                <a:picLocks noChangeAspect="1"/>
              </p:cNvPicPr>
              <p:nvPr/>
            </p:nvPicPr>
            <p:blipFill>
              <a:blip r:embed="rId7">
                <a:extLst/>
              </a:blip>
              <a:stretch>
                <a:fillRect/>
              </a:stretch>
            </p:blipFill>
            <p:spPr>
              <a:xfrm>
                <a:off x="3023972" y="0"/>
                <a:ext cx="3169434" cy="3920949"/>
              </a:xfrm>
              <a:prstGeom prst="rect">
                <a:avLst/>
              </a:prstGeom>
              <a:ln w="12700" cap="flat">
                <a:noFill/>
                <a:miter lim="400000"/>
              </a:ln>
              <a:effectLst/>
            </p:spPr>
          </p:pic>
          <p:pic>
            <p:nvPicPr>
              <p:cNvPr id="1091" name="Picture 8" descr="Picture 8"/>
              <p:cNvPicPr>
                <a:picLocks noChangeAspect="1"/>
              </p:cNvPicPr>
              <p:nvPr/>
            </p:nvPicPr>
            <p:blipFill>
              <a:blip r:embed="rId8">
                <a:extLst/>
              </a:blip>
              <a:stretch>
                <a:fillRect/>
              </a:stretch>
            </p:blipFill>
            <p:spPr>
              <a:xfrm>
                <a:off x="5960064" y="122952"/>
                <a:ext cx="3096720" cy="3829278"/>
              </a:xfrm>
              <a:prstGeom prst="rect">
                <a:avLst/>
              </a:prstGeom>
              <a:ln w="12700" cap="flat">
                <a:noFill/>
                <a:miter lim="400000"/>
              </a:ln>
              <a:effectLst/>
            </p:spPr>
          </p:pic>
          <p:pic>
            <p:nvPicPr>
              <p:cNvPr id="1092" name="Picture 14" descr="Picture 14"/>
              <p:cNvPicPr>
                <a:picLocks noChangeAspect="1"/>
              </p:cNvPicPr>
              <p:nvPr/>
            </p:nvPicPr>
            <p:blipFill>
              <a:blip r:embed="rId9">
                <a:extLst/>
              </a:blip>
              <a:stretch>
                <a:fillRect/>
              </a:stretch>
            </p:blipFill>
            <p:spPr>
              <a:xfrm>
                <a:off x="9065190" y="111853"/>
                <a:ext cx="3063423" cy="3851477"/>
              </a:xfrm>
              <a:prstGeom prst="rect">
                <a:avLst/>
              </a:prstGeom>
              <a:ln w="12700" cap="flat">
                <a:noFill/>
                <a:miter lim="400000"/>
              </a:ln>
              <a:effectLst/>
            </p:spPr>
          </p:pic>
          <p:pic>
            <p:nvPicPr>
              <p:cNvPr id="1093" name="Picture 15" descr="Picture 15"/>
              <p:cNvPicPr>
                <a:picLocks noChangeAspect="1"/>
              </p:cNvPicPr>
              <p:nvPr/>
            </p:nvPicPr>
            <p:blipFill>
              <a:blip r:embed="rId10">
                <a:extLst/>
              </a:blip>
              <a:stretch>
                <a:fillRect/>
              </a:stretch>
            </p:blipFill>
            <p:spPr>
              <a:xfrm>
                <a:off x="0" y="3962074"/>
                <a:ext cx="3241012" cy="3962470"/>
              </a:xfrm>
              <a:prstGeom prst="rect">
                <a:avLst/>
              </a:prstGeom>
              <a:ln w="12700" cap="flat">
                <a:noFill/>
                <a:miter lim="400000"/>
              </a:ln>
              <a:effectLst/>
            </p:spPr>
          </p:pic>
          <p:pic>
            <p:nvPicPr>
              <p:cNvPr id="1094" name="Picture 16" descr="Picture 16"/>
              <p:cNvPicPr>
                <a:picLocks noChangeAspect="1"/>
              </p:cNvPicPr>
              <p:nvPr/>
            </p:nvPicPr>
            <p:blipFill>
              <a:blip r:embed="rId11">
                <a:extLst/>
              </a:blip>
              <a:stretch>
                <a:fillRect/>
              </a:stretch>
            </p:blipFill>
            <p:spPr>
              <a:xfrm>
                <a:off x="3174751" y="4001256"/>
                <a:ext cx="2956505" cy="3869543"/>
              </a:xfrm>
              <a:prstGeom prst="rect">
                <a:avLst/>
              </a:prstGeom>
              <a:ln w="12700" cap="flat">
                <a:noFill/>
                <a:miter lim="400000"/>
              </a:ln>
              <a:effectLst/>
            </p:spPr>
          </p:pic>
          <p:pic>
            <p:nvPicPr>
              <p:cNvPr id="1095" name="Picture 17" descr="Picture 17"/>
              <p:cNvPicPr>
                <a:picLocks noChangeAspect="1"/>
              </p:cNvPicPr>
              <p:nvPr/>
            </p:nvPicPr>
            <p:blipFill>
              <a:blip r:embed="rId12">
                <a:extLst/>
              </a:blip>
              <a:stretch>
                <a:fillRect/>
              </a:stretch>
            </p:blipFill>
            <p:spPr>
              <a:xfrm>
                <a:off x="6130021" y="3900073"/>
                <a:ext cx="2963529" cy="4017967"/>
              </a:xfrm>
              <a:prstGeom prst="rect">
                <a:avLst/>
              </a:prstGeom>
              <a:ln w="12700" cap="flat">
                <a:noFill/>
                <a:miter lim="400000"/>
              </a:ln>
              <a:effectLst/>
            </p:spPr>
          </p:pic>
          <p:pic>
            <p:nvPicPr>
              <p:cNvPr id="1096" name="Picture 20" descr="Picture 20"/>
              <p:cNvPicPr>
                <a:picLocks noChangeAspect="1"/>
              </p:cNvPicPr>
              <p:nvPr/>
            </p:nvPicPr>
            <p:blipFill>
              <a:blip r:embed="rId13">
                <a:extLst/>
              </a:blip>
              <a:stretch>
                <a:fillRect/>
              </a:stretch>
            </p:blipFill>
            <p:spPr>
              <a:xfrm>
                <a:off x="9109587" y="4037465"/>
                <a:ext cx="2974628" cy="3829277"/>
              </a:xfrm>
              <a:prstGeom prst="rect">
                <a:avLst/>
              </a:prstGeom>
              <a:ln w="12700" cap="flat">
                <a:noFill/>
                <a:miter lim="400000"/>
              </a:ln>
              <a:effectLst/>
            </p:spPr>
          </p:pic>
        </p:gr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082"/>
                                        </p:tgtEl>
                                        <p:attrNameLst>
                                          <p:attrName>style.visibility</p:attrName>
                                        </p:attrNameLst>
                                      </p:cBhvr>
                                      <p:to>
                                        <p:strVal val="visible"/>
                                      </p:to>
                                    </p:set>
                                    <p:anim calcmode="lin" valueType="num">
                                      <p:cBhvr>
                                        <p:cTn id="7" dur="500" fill="hold"/>
                                        <p:tgtEl>
                                          <p:spTgt spid="1082"/>
                                        </p:tgtEl>
                                        <p:attrNameLst>
                                          <p:attrName>ppt_x</p:attrName>
                                        </p:attrNameLst>
                                      </p:cBhvr>
                                      <p:tavLst>
                                        <p:tav tm="0">
                                          <p:val>
                                            <p:strVal val="0-#ppt_w/2"/>
                                          </p:val>
                                        </p:tav>
                                        <p:tav tm="100000">
                                          <p:val>
                                            <p:strVal val="#ppt_x"/>
                                          </p:val>
                                        </p:tav>
                                      </p:tavLst>
                                    </p:anim>
                                    <p:anim calcmode="lin" valueType="num">
                                      <p:cBhvr>
                                        <p:cTn id="8" dur="500" fill="hold"/>
                                        <p:tgtEl>
                                          <p:spTgt spid="10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079"/>
                                        </p:tgtEl>
                                        <p:attrNameLst>
                                          <p:attrName>style.visibility</p:attrName>
                                        </p:attrNameLst>
                                      </p:cBhvr>
                                      <p:to>
                                        <p:strVal val="visible"/>
                                      </p:to>
                                    </p:set>
                                    <p:anim calcmode="lin" valueType="num">
                                      <p:cBhvr>
                                        <p:cTn id="13" dur="1000" fill="hold"/>
                                        <p:tgtEl>
                                          <p:spTgt spid="1079"/>
                                        </p:tgtEl>
                                        <p:attrNameLst>
                                          <p:attrName>ppt_w</p:attrName>
                                        </p:attrNameLst>
                                      </p:cBhvr>
                                      <p:tavLst>
                                        <p:tav tm="0">
                                          <p:val>
                                            <p:fltVal val="0"/>
                                          </p:val>
                                        </p:tav>
                                        <p:tav tm="100000">
                                          <p:val>
                                            <p:strVal val="#ppt_w"/>
                                          </p:val>
                                        </p:tav>
                                      </p:tavLst>
                                    </p:anim>
                                    <p:anim calcmode="lin" valueType="num">
                                      <p:cBhvr>
                                        <p:cTn id="14" dur="1000" fill="hold"/>
                                        <p:tgtEl>
                                          <p:spTgt spid="107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3" fill="hold">
                                  <p:stCondLst>
                                    <p:cond delay="0"/>
                                  </p:stCondLst>
                                  <p:iterate type="el" backwards="0">
                                    <p:tmAbs val="0"/>
                                  </p:iterate>
                                  <p:childTnLst>
                                    <p:set>
                                      <p:cBhvr>
                                        <p:cTn id="18" fill="hold"/>
                                        <p:tgtEl>
                                          <p:spTgt spid="1080">
                                            <p:bg/>
                                          </p:spTgt>
                                        </p:tgtEl>
                                        <p:attrNameLst>
                                          <p:attrName>style.visibility</p:attrName>
                                        </p:attrNameLst>
                                      </p:cBhvr>
                                      <p:to>
                                        <p:strVal val="visible"/>
                                      </p:to>
                                    </p:set>
                                    <p:animEffect filter="dissolve" transition="in">
                                      <p:cBhvr>
                                        <p:cTn id="19" dur="900"/>
                                        <p:tgtEl>
                                          <p:spTgt spid="1080">
                                            <p:bg/>
                                          </p:spTgt>
                                        </p:tgtEl>
                                      </p:cBhvr>
                                    </p:animEffect>
                                  </p:childTnLst>
                                </p:cTn>
                              </p:par>
                              <p:par>
                                <p:cTn id="20" presetClass="entr" nodeType="withEffect" presetSubtype="0" presetID="9" grpId="3" fill="hold">
                                  <p:stCondLst>
                                    <p:cond delay="0"/>
                                  </p:stCondLst>
                                  <p:iterate type="el" backwards="0">
                                    <p:tmAbs val="0"/>
                                  </p:iterate>
                                  <p:childTnLst>
                                    <p:set>
                                      <p:cBhvr>
                                        <p:cTn id="21" fill="hold"/>
                                        <p:tgtEl>
                                          <p:spTgt spid="1080">
                                            <p:txEl>
                                              <p:pRg st="0" end="0"/>
                                            </p:txEl>
                                          </p:spTgt>
                                        </p:tgtEl>
                                        <p:attrNameLst>
                                          <p:attrName>style.visibility</p:attrName>
                                        </p:attrNameLst>
                                      </p:cBhvr>
                                      <p:to>
                                        <p:strVal val="visible"/>
                                      </p:to>
                                    </p:set>
                                    <p:animEffect filter="dissolve" transition="in">
                                      <p:cBhvr>
                                        <p:cTn id="22" dur="900"/>
                                        <p:tgtEl>
                                          <p:spTgt spid="108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3" fill="hold">
                                  <p:stCondLst>
                                    <p:cond delay="0"/>
                                  </p:stCondLst>
                                  <p:iterate type="el" backwards="0">
                                    <p:tmAbs val="0"/>
                                  </p:iterate>
                                  <p:childTnLst>
                                    <p:set>
                                      <p:cBhvr>
                                        <p:cTn id="26" fill="hold"/>
                                        <p:tgtEl>
                                          <p:spTgt spid="1080">
                                            <p:txEl>
                                              <p:pRg st="1" end="1"/>
                                            </p:txEl>
                                          </p:spTgt>
                                        </p:tgtEl>
                                        <p:attrNameLst>
                                          <p:attrName>style.visibility</p:attrName>
                                        </p:attrNameLst>
                                      </p:cBhvr>
                                      <p:to>
                                        <p:strVal val="visible"/>
                                      </p:to>
                                    </p:set>
                                    <p:animEffect filter="dissolve" transition="in">
                                      <p:cBhvr>
                                        <p:cTn id="27" dur="900"/>
                                        <p:tgtEl>
                                          <p:spTgt spid="108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3" fill="hold">
                                  <p:stCondLst>
                                    <p:cond delay="0"/>
                                  </p:stCondLst>
                                  <p:iterate type="el" backwards="0">
                                    <p:tmAbs val="0"/>
                                  </p:iterate>
                                  <p:childTnLst>
                                    <p:set>
                                      <p:cBhvr>
                                        <p:cTn id="31" fill="hold"/>
                                        <p:tgtEl>
                                          <p:spTgt spid="1080">
                                            <p:txEl>
                                              <p:pRg st="2" end="2"/>
                                            </p:txEl>
                                          </p:spTgt>
                                        </p:tgtEl>
                                        <p:attrNameLst>
                                          <p:attrName>style.visibility</p:attrName>
                                        </p:attrNameLst>
                                      </p:cBhvr>
                                      <p:to>
                                        <p:strVal val="visible"/>
                                      </p:to>
                                    </p:set>
                                    <p:animEffect filter="dissolve" transition="in">
                                      <p:cBhvr>
                                        <p:cTn id="32" dur="900"/>
                                        <p:tgtEl>
                                          <p:spTgt spid="108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3" fill="hold">
                                  <p:stCondLst>
                                    <p:cond delay="0"/>
                                  </p:stCondLst>
                                  <p:iterate type="el" backwards="0">
                                    <p:tmAbs val="0"/>
                                  </p:iterate>
                                  <p:childTnLst>
                                    <p:set>
                                      <p:cBhvr>
                                        <p:cTn id="36" fill="hold"/>
                                        <p:tgtEl>
                                          <p:spTgt spid="1080">
                                            <p:txEl>
                                              <p:pRg st="3" end="3"/>
                                            </p:txEl>
                                          </p:spTgt>
                                        </p:tgtEl>
                                        <p:attrNameLst>
                                          <p:attrName>style.visibility</p:attrName>
                                        </p:attrNameLst>
                                      </p:cBhvr>
                                      <p:to>
                                        <p:strVal val="visible"/>
                                      </p:to>
                                    </p:set>
                                    <p:animEffect filter="dissolve" transition="in">
                                      <p:cBhvr>
                                        <p:cTn id="37" dur="900"/>
                                        <p:tgtEl>
                                          <p:spTgt spid="108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9" grpId="3" fill="hold">
                                  <p:stCondLst>
                                    <p:cond delay="0"/>
                                  </p:stCondLst>
                                  <p:iterate type="el" backwards="0">
                                    <p:tmAbs val="0"/>
                                  </p:iterate>
                                  <p:childTnLst>
                                    <p:set>
                                      <p:cBhvr>
                                        <p:cTn id="41" fill="hold"/>
                                        <p:tgtEl>
                                          <p:spTgt spid="1080">
                                            <p:txEl>
                                              <p:pRg st="4" end="4"/>
                                            </p:txEl>
                                          </p:spTgt>
                                        </p:tgtEl>
                                        <p:attrNameLst>
                                          <p:attrName>style.visibility</p:attrName>
                                        </p:attrNameLst>
                                      </p:cBhvr>
                                      <p:to>
                                        <p:strVal val="visible"/>
                                      </p:to>
                                    </p:set>
                                    <p:animEffect filter="dissolve" transition="in">
                                      <p:cBhvr>
                                        <p:cTn id="42" dur="900"/>
                                        <p:tgtEl>
                                          <p:spTgt spid="1080">
                                            <p:txEl>
                                              <p:pRg st="4" end="4"/>
                                            </p:txEl>
                                          </p:spTgt>
                                        </p:tgtEl>
                                      </p:cBhvr>
                                    </p:animEffect>
                                  </p:childTnLst>
                                </p:cTn>
                              </p:par>
                            </p:childTnLst>
                          </p:cTn>
                        </p:par>
                        <p:par>
                          <p:cTn id="43" fill="hold">
                            <p:stCondLst>
                              <p:cond delay="900"/>
                            </p:stCondLst>
                            <p:childTnLst>
                              <p:par>
                                <p:cTn id="44" presetClass="entr" nodeType="afterEffect" presetID="9" grpId="3" fill="hold">
                                  <p:stCondLst>
                                    <p:cond delay="0"/>
                                  </p:stCondLst>
                                  <p:iterate type="el" backwards="0">
                                    <p:tmAbs val="0"/>
                                  </p:iterate>
                                  <p:childTnLst>
                                    <p:set>
                                      <p:cBhvr>
                                        <p:cTn id="45" fill="hold"/>
                                        <p:tgtEl>
                                          <p:spTgt spid="1080">
                                            <p:txEl>
                                              <p:pRg st="5" end="5"/>
                                            </p:txEl>
                                          </p:spTgt>
                                        </p:tgtEl>
                                        <p:attrNameLst>
                                          <p:attrName>style.visibility</p:attrName>
                                        </p:attrNameLst>
                                      </p:cBhvr>
                                      <p:to>
                                        <p:strVal val="visible"/>
                                      </p:to>
                                    </p:set>
                                    <p:animEffect filter="dissolve" transition="in">
                                      <p:cBhvr>
                                        <p:cTn id="46" dur="900"/>
                                        <p:tgtEl>
                                          <p:spTgt spid="1080">
                                            <p:txEl>
                                              <p:pRg st="5" end="5"/>
                                            </p:txEl>
                                          </p:spTgt>
                                        </p:tgtEl>
                                      </p:cBhvr>
                                    </p:animEffect>
                                  </p:childTnLst>
                                </p:cTn>
                              </p:par>
                            </p:childTnLst>
                          </p:cTn>
                        </p:par>
                        <p:par>
                          <p:cTn id="47" fill="hold">
                            <p:stCondLst>
                              <p:cond delay="1800"/>
                            </p:stCondLst>
                            <p:childTnLst>
                              <p:par>
                                <p:cTn id="48" presetClass="entr" nodeType="afterEffect" presetSubtype="4" presetID="2" grpId="4" fill="hold">
                                  <p:stCondLst>
                                    <p:cond delay="0"/>
                                  </p:stCondLst>
                                  <p:iterate type="el" backwards="0">
                                    <p:tmAbs val="0"/>
                                  </p:iterate>
                                  <p:childTnLst>
                                    <p:set>
                                      <p:cBhvr>
                                        <p:cTn id="49" fill="hold"/>
                                        <p:tgtEl>
                                          <p:spTgt spid="1081"/>
                                        </p:tgtEl>
                                        <p:attrNameLst>
                                          <p:attrName>style.visibility</p:attrName>
                                        </p:attrNameLst>
                                      </p:cBhvr>
                                      <p:to>
                                        <p:strVal val="visible"/>
                                      </p:to>
                                    </p:set>
                                    <p:anim calcmode="lin" valueType="num">
                                      <p:cBhvr>
                                        <p:cTn id="50" dur="1000" fill="hold"/>
                                        <p:tgtEl>
                                          <p:spTgt spid="1081"/>
                                        </p:tgtEl>
                                        <p:attrNameLst>
                                          <p:attrName>ppt_x</p:attrName>
                                        </p:attrNameLst>
                                      </p:cBhvr>
                                      <p:tavLst>
                                        <p:tav tm="0">
                                          <p:val>
                                            <p:strVal val="#ppt_x"/>
                                          </p:val>
                                        </p:tav>
                                        <p:tav tm="100000">
                                          <p:val>
                                            <p:strVal val="#ppt_x"/>
                                          </p:val>
                                        </p:tav>
                                      </p:tavLst>
                                    </p:anim>
                                    <p:anim calcmode="lin" valueType="num">
                                      <p:cBhvr>
                                        <p:cTn id="51" dur="1000" fill="hold"/>
                                        <p:tgtEl>
                                          <p:spTgt spid="108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Class="exit" nodeType="clickEffect" presetID="9" grpId="5" fill="hold">
                                  <p:stCondLst>
                                    <p:cond delay="0"/>
                                  </p:stCondLst>
                                  <p:iterate type="el" backwards="0">
                                    <p:tmAbs val="0"/>
                                  </p:iterate>
                                  <p:childTnLst>
                                    <p:animEffect filter="dissolve" transition="out">
                                      <p:cBhvr>
                                        <p:cTn id="55" dur="500" fill="hold"/>
                                        <p:tgtEl>
                                          <p:spTgt spid="1079"/>
                                        </p:tgtEl>
                                      </p:cBhvr>
                                    </p:animEffect>
                                    <p:set>
                                      <p:cBhvr>
                                        <p:cTn id="56" fill="hold">
                                          <p:stCondLst>
                                            <p:cond delay="499"/>
                                          </p:stCondLst>
                                        </p:cTn>
                                        <p:tgtEl>
                                          <p:spTgt spid="1079"/>
                                        </p:tgtEl>
                                        <p:attrNameLst>
                                          <p:attrName>style.visibility</p:attrName>
                                        </p:attrNameLst>
                                      </p:cBhvr>
                                      <p:to>
                                        <p:strVal val="hidden"/>
                                      </p:to>
                                    </p:set>
                                  </p:childTnLst>
                                </p:cTn>
                              </p:par>
                            </p:childTnLst>
                          </p:cTn>
                        </p:par>
                        <p:par>
                          <p:cTn id="57" fill="hold">
                            <p:stCondLst>
                              <p:cond delay="500"/>
                            </p:stCondLst>
                            <p:childTnLst>
                              <p:par>
                                <p:cTn id="58" presetClass="entr" nodeType="afterEffect" presetSubtype="16" presetID="23" grpId="6" fill="hold">
                                  <p:stCondLst>
                                    <p:cond delay="0"/>
                                  </p:stCondLst>
                                  <p:iterate type="el" backwards="0">
                                    <p:tmAbs val="0"/>
                                  </p:iterate>
                                  <p:childTnLst>
                                    <p:set>
                                      <p:cBhvr>
                                        <p:cTn id="59" fill="hold"/>
                                        <p:tgtEl>
                                          <p:spTgt spid="1087"/>
                                        </p:tgtEl>
                                        <p:attrNameLst>
                                          <p:attrName>style.visibility</p:attrName>
                                        </p:attrNameLst>
                                      </p:cBhvr>
                                      <p:to>
                                        <p:strVal val="visible"/>
                                      </p:to>
                                    </p:set>
                                    <p:anim calcmode="lin" valueType="num">
                                      <p:cBhvr>
                                        <p:cTn id="60" dur="750" fill="hold"/>
                                        <p:tgtEl>
                                          <p:spTgt spid="1087"/>
                                        </p:tgtEl>
                                        <p:attrNameLst>
                                          <p:attrName>ppt_w</p:attrName>
                                        </p:attrNameLst>
                                      </p:cBhvr>
                                      <p:tavLst>
                                        <p:tav tm="0">
                                          <p:val>
                                            <p:fltVal val="0"/>
                                          </p:val>
                                        </p:tav>
                                        <p:tav tm="100000">
                                          <p:val>
                                            <p:strVal val="#ppt_w"/>
                                          </p:val>
                                        </p:tav>
                                      </p:tavLst>
                                    </p:anim>
                                    <p:anim calcmode="lin" valueType="num">
                                      <p:cBhvr>
                                        <p:cTn id="61" dur="750" fill="hold"/>
                                        <p:tgtEl>
                                          <p:spTgt spid="1087"/>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6" presetID="18" grpId="7" fill="hold">
                                  <p:stCondLst>
                                    <p:cond delay="0"/>
                                  </p:stCondLst>
                                  <p:iterate type="el" backwards="0">
                                    <p:tmAbs val="0"/>
                                  </p:iterate>
                                  <p:childTnLst>
                                    <p:set>
                                      <p:cBhvr>
                                        <p:cTn id="65" fill="hold"/>
                                        <p:tgtEl>
                                          <p:spTgt spid="1098"/>
                                        </p:tgtEl>
                                        <p:attrNameLst>
                                          <p:attrName>style.visibility</p:attrName>
                                        </p:attrNameLst>
                                      </p:cBhvr>
                                      <p:to>
                                        <p:strVal val="visible"/>
                                      </p:to>
                                    </p:set>
                                    <p:animEffect filter="strips(downRight)" transition="in">
                                      <p:cBhvr>
                                        <p:cTn id="66" dur="1000"/>
                                        <p:tgtEl>
                                          <p:spTgt spid="10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1" grpId="4"/>
      <p:bldP build="p" bldLvl="5" animBg="1" rev="0" advAuto="0" spid="1080" grpId="3"/>
      <p:bldP build="whole" bldLvl="1" animBg="1" rev="0" advAuto="0" spid="1082" grpId="1"/>
      <p:bldP build="whole" bldLvl="1" animBg="1" rev="0" advAuto="0" spid="1079" grpId="2"/>
      <p:bldP build="whole" bldLvl="1" animBg="1" rev="0" advAuto="0" spid="1087" grpId="6"/>
      <p:bldP build="whole" bldLvl="1" animBg="1" rev="0" advAuto="0" spid="1098" grpId="7"/>
      <p:bldP build="whole" bldLvl="1" animBg="1" rev="0" advAuto="0" spid="1079" grpId="5"/>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8" name="ASEA Founders turned down offer from Pharmaceutical Company"/>
          <p:cNvSpPr txBox="1"/>
          <p:nvPr>
            <p:ph type="title"/>
          </p:nvPr>
        </p:nvSpPr>
        <p:spPr>
          <a:xfrm>
            <a:off x="650238" y="403049"/>
            <a:ext cx="11704324" cy="1772756"/>
          </a:xfrm>
          <a:prstGeom prst="rect">
            <a:avLst/>
          </a:prstGeom>
        </p:spPr>
        <p:txBody>
          <a:bodyPr/>
          <a:lstStyle>
            <a:lvl1pPr defTabSz="823637">
              <a:lnSpc>
                <a:spcPct val="90000"/>
              </a:lnSpc>
              <a:defRPr spc="400" sz="4800"/>
            </a:lvl1pPr>
          </a:lstStyle>
          <a:p>
            <a:pPr/>
            <a:r>
              <a:t>Założyciele ASEA odrzucili ofertę firmy farmaceutycznej</a:t>
            </a:r>
          </a:p>
        </p:txBody>
      </p:sp>
      <p:grpSp>
        <p:nvGrpSpPr>
          <p:cNvPr id="773" name="Group"/>
          <p:cNvGrpSpPr/>
          <p:nvPr/>
        </p:nvGrpSpPr>
        <p:grpSpPr>
          <a:xfrm>
            <a:off x="2860556" y="2940466"/>
            <a:ext cx="3265379" cy="5021210"/>
            <a:chOff x="0" y="0"/>
            <a:chExt cx="3265377" cy="5021209"/>
          </a:xfrm>
        </p:grpSpPr>
        <p:sp>
          <p:nvSpPr>
            <p:cNvPr id="769" name="Verdis Norton"/>
            <p:cNvSpPr txBox="1"/>
            <p:nvPr/>
          </p:nvSpPr>
          <p:spPr>
            <a:xfrm>
              <a:off x="0" y="4497463"/>
              <a:ext cx="3265378" cy="5237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2600">
                  <a:solidFill>
                    <a:srgbClr val="002E72"/>
                  </a:solidFill>
                  <a:latin typeface="+mn-lt"/>
                  <a:ea typeface="+mn-ea"/>
                  <a:cs typeface="+mn-cs"/>
                  <a:sym typeface="Helvetica"/>
                </a:defRPr>
              </a:lvl1pPr>
            </a:lstStyle>
            <a:p>
              <a:pPr/>
              <a:r>
                <a:t>Verdis Norton</a:t>
              </a:r>
            </a:p>
          </p:txBody>
        </p:sp>
        <p:grpSp>
          <p:nvGrpSpPr>
            <p:cNvPr id="772" name="17.8x10@72dpi.jpg"/>
            <p:cNvGrpSpPr/>
            <p:nvPr/>
          </p:nvGrpSpPr>
          <p:grpSpPr>
            <a:xfrm>
              <a:off x="84348" y="0"/>
              <a:ext cx="3126200" cy="4368302"/>
              <a:chOff x="0" y="0"/>
              <a:chExt cx="3126198" cy="4368301"/>
            </a:xfrm>
          </p:grpSpPr>
          <p:pic>
            <p:nvPicPr>
              <p:cNvPr id="770" name="17.8x10@72dpi.jpg" descr="17.8x10@72dpi.jpg"/>
              <p:cNvPicPr>
                <a:picLocks noChangeAspect="1"/>
              </p:cNvPicPr>
              <p:nvPr/>
            </p:nvPicPr>
            <p:blipFill>
              <a:blip r:embed="rId3">
                <a:extLst/>
              </a:blip>
              <a:srcRect l="9455" t="3530" r="8442" b="3859"/>
              <a:stretch>
                <a:fillRect/>
              </a:stretch>
            </p:blipFill>
            <p:spPr>
              <a:xfrm>
                <a:off x="50800" y="50800"/>
                <a:ext cx="3024600" cy="4266702"/>
              </a:xfrm>
              <a:prstGeom prst="rect">
                <a:avLst/>
              </a:prstGeom>
              <a:ln w="12700" cap="flat">
                <a:noFill/>
                <a:miter lim="400000"/>
              </a:ln>
              <a:effectLst/>
            </p:spPr>
          </p:pic>
          <p:pic>
            <p:nvPicPr>
              <p:cNvPr id="771" name="17.8x10@72dpi.jpg" descr="17.8x10@72dpi.jpg"/>
              <p:cNvPicPr>
                <a:picLocks noChangeAspect="1"/>
              </p:cNvPicPr>
              <p:nvPr/>
            </p:nvPicPr>
            <p:blipFill>
              <a:blip r:embed="rId4">
                <a:extLst/>
              </a:blip>
              <a:stretch>
                <a:fillRect/>
              </a:stretch>
            </p:blipFill>
            <p:spPr>
              <a:xfrm>
                <a:off x="0" y="0"/>
                <a:ext cx="3126199" cy="4368302"/>
              </a:xfrm>
              <a:prstGeom prst="rect">
                <a:avLst/>
              </a:prstGeom>
              <a:ln w="12700" cap="flat">
                <a:noFill/>
                <a:miter lim="400000"/>
              </a:ln>
              <a:effectLst/>
            </p:spPr>
          </p:pic>
        </p:grpSp>
      </p:grpSp>
      <p:grpSp>
        <p:nvGrpSpPr>
          <p:cNvPr id="778" name="Group"/>
          <p:cNvGrpSpPr/>
          <p:nvPr/>
        </p:nvGrpSpPr>
        <p:grpSpPr>
          <a:xfrm>
            <a:off x="7488275" y="2884831"/>
            <a:ext cx="3132081" cy="5021211"/>
            <a:chOff x="0" y="0"/>
            <a:chExt cx="3132080" cy="5021209"/>
          </a:xfrm>
        </p:grpSpPr>
        <p:sp>
          <p:nvSpPr>
            <p:cNvPr id="774" name="Tyler Norton"/>
            <p:cNvSpPr txBox="1"/>
            <p:nvPr/>
          </p:nvSpPr>
          <p:spPr>
            <a:xfrm>
              <a:off x="11040" y="4497463"/>
              <a:ext cx="3095004" cy="5237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2600">
                  <a:solidFill>
                    <a:srgbClr val="002E72"/>
                  </a:solidFill>
                  <a:latin typeface="+mn-lt"/>
                  <a:ea typeface="+mn-ea"/>
                  <a:cs typeface="+mn-cs"/>
                  <a:sym typeface="Helvetica"/>
                </a:defRPr>
              </a:lvl1pPr>
            </a:lstStyle>
            <a:p>
              <a:pPr/>
              <a:r>
                <a:t>Tyler Norton</a:t>
              </a:r>
            </a:p>
          </p:txBody>
        </p:sp>
        <p:grpSp>
          <p:nvGrpSpPr>
            <p:cNvPr id="777" name="image101.jpeg"/>
            <p:cNvGrpSpPr/>
            <p:nvPr/>
          </p:nvGrpSpPr>
          <p:grpSpPr>
            <a:xfrm>
              <a:off x="0" y="0"/>
              <a:ext cx="3132081" cy="4349101"/>
              <a:chOff x="-1" y="0"/>
              <a:chExt cx="3132080" cy="4349100"/>
            </a:xfrm>
          </p:grpSpPr>
          <p:pic>
            <p:nvPicPr>
              <p:cNvPr id="775" name="image101.jpeg" descr="image101.jpeg"/>
              <p:cNvPicPr>
                <a:picLocks noChangeAspect="1"/>
              </p:cNvPicPr>
              <p:nvPr/>
            </p:nvPicPr>
            <p:blipFill>
              <a:blip r:embed="rId5">
                <a:extLst/>
              </a:blip>
              <a:srcRect l="0" t="719" r="4817" b="0"/>
              <a:stretch>
                <a:fillRect/>
              </a:stretch>
            </p:blipFill>
            <p:spPr>
              <a:xfrm>
                <a:off x="50800" y="50800"/>
                <a:ext cx="3030479" cy="4247500"/>
              </a:xfrm>
              <a:prstGeom prst="rect">
                <a:avLst/>
              </a:prstGeom>
              <a:ln w="12700" cap="flat">
                <a:noFill/>
                <a:miter lim="400000"/>
              </a:ln>
              <a:effectLst/>
            </p:spPr>
          </p:pic>
          <p:pic>
            <p:nvPicPr>
              <p:cNvPr id="776" name="image101.jpeg" descr="image101.jpeg"/>
              <p:cNvPicPr>
                <a:picLocks noChangeAspect="1"/>
              </p:cNvPicPr>
              <p:nvPr/>
            </p:nvPicPr>
            <p:blipFill>
              <a:blip r:embed="rId6">
                <a:extLst/>
              </a:blip>
              <a:stretch>
                <a:fillRect/>
              </a:stretch>
            </p:blipFill>
            <p:spPr>
              <a:xfrm>
                <a:off x="-2" y="-1"/>
                <a:ext cx="3132082" cy="4349101"/>
              </a:xfrm>
              <a:prstGeom prst="rect">
                <a:avLst/>
              </a:prstGeom>
              <a:ln w="12700" cap="flat">
                <a:noFill/>
                <a:miter lim="400000"/>
              </a:ln>
              <a:effectLst/>
            </p:spPr>
          </p:pic>
        </p:gr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02" name="iStock42953536_M blue sky water reflection.jpg" descr="iStock42953536_M blue sky water reflection.jpg"/>
          <p:cNvPicPr>
            <a:picLocks noChangeAspect="0"/>
          </p:cNvPicPr>
          <p:nvPr/>
        </p:nvPicPr>
        <p:blipFill>
          <a:blip r:embed="rId3">
            <a:extLst/>
          </a:blip>
          <a:stretch>
            <a:fillRect/>
          </a:stretch>
        </p:blipFill>
        <p:spPr>
          <a:xfrm>
            <a:off x="-9263" y="-5465"/>
            <a:ext cx="13023327" cy="9764530"/>
          </a:xfrm>
          <a:prstGeom prst="rect">
            <a:avLst/>
          </a:prstGeom>
          <a:ln w="12700">
            <a:miter lim="400000"/>
          </a:ln>
        </p:spPr>
      </p:pic>
      <p:sp>
        <p:nvSpPr>
          <p:cNvPr id="1103" name="ASEA &amp; RENU 28 are  not intended to diagnose, treat, cure, or prevent any disease or medical condition."/>
          <p:cNvSpPr txBox="1"/>
          <p:nvPr/>
        </p:nvSpPr>
        <p:spPr>
          <a:xfrm>
            <a:off x="3193170" y="5059910"/>
            <a:ext cx="6618460" cy="2495551"/>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defTabSz="308074">
              <a:defRPr sz="4000">
                <a:solidFill>
                  <a:srgbClr val="FFFFFF"/>
                </a:solidFill>
                <a:latin typeface="+mn-lt"/>
                <a:ea typeface="+mn-ea"/>
                <a:cs typeface="+mn-cs"/>
                <a:sym typeface="Helvetica"/>
              </a:defRPr>
            </a:lvl1pPr>
          </a:lstStyle>
          <a:p>
            <a:pPr/>
            <a:r>
              <a:t>ASEA &amp; RENU 28 are  not intended to diagnose, treat, cure, or prevent any disease or medical condition.</a:t>
            </a:r>
          </a:p>
        </p:txBody>
      </p:sp>
      <p:pic>
        <p:nvPicPr>
          <p:cNvPr id="1104" name="image77.png" descr="image77.png"/>
          <p:cNvPicPr>
            <a:picLocks noChangeAspect="1"/>
          </p:cNvPicPr>
          <p:nvPr/>
        </p:nvPicPr>
        <p:blipFill>
          <a:blip r:embed="rId4">
            <a:extLst/>
          </a:blip>
          <a:stretch>
            <a:fillRect/>
          </a:stretch>
        </p:blipFill>
        <p:spPr>
          <a:xfrm>
            <a:off x="4185354" y="1329266"/>
            <a:ext cx="4634093" cy="15165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8" name="Changing Lives Worldwide"/>
          <p:cNvSpPr txBox="1"/>
          <p:nvPr>
            <p:ph type="title"/>
          </p:nvPr>
        </p:nvSpPr>
        <p:spPr>
          <a:xfrm>
            <a:off x="726756" y="-48796"/>
            <a:ext cx="11956258" cy="2304608"/>
          </a:xfrm>
          <a:prstGeom prst="rect">
            <a:avLst/>
          </a:prstGeom>
        </p:spPr>
        <p:txBody>
          <a:bodyPr/>
          <a:lstStyle>
            <a:lvl1pPr>
              <a:lnSpc>
                <a:spcPct val="80000"/>
              </a:lnSpc>
              <a:defRPr spc="600"/>
            </a:lvl1pPr>
          </a:lstStyle>
          <a:p>
            <a:pPr/>
            <a:r>
              <a:t>Zmienia życie ludzi na całym świecie</a:t>
            </a:r>
          </a:p>
        </p:txBody>
      </p:sp>
      <p:pic>
        <p:nvPicPr>
          <p:cNvPr id="1109" name="bigstock-Global-Network-Of-People-8307369.jpg" descr="bigstock-Global-Network-Of-People-8307369.jpg"/>
          <p:cNvPicPr>
            <a:picLocks noChangeAspect="1"/>
          </p:cNvPicPr>
          <p:nvPr/>
        </p:nvPicPr>
        <p:blipFill>
          <a:blip r:embed="rId3">
            <a:extLst/>
          </a:blip>
          <a:srcRect l="0" t="7678" r="0" b="0"/>
          <a:stretch>
            <a:fillRect/>
          </a:stretch>
        </p:blipFill>
        <p:spPr>
          <a:xfrm>
            <a:off x="2448399" y="2053126"/>
            <a:ext cx="8512970" cy="7859436"/>
          </a:xfrm>
          <a:custGeom>
            <a:avLst/>
            <a:gdLst/>
            <a:ahLst/>
            <a:cxnLst>
              <a:cxn ang="0">
                <a:pos x="wd2" y="hd2"/>
              </a:cxn>
              <a:cxn ang="5400000">
                <a:pos x="wd2" y="hd2"/>
              </a:cxn>
              <a:cxn ang="10800000">
                <a:pos x="wd2" y="hd2"/>
              </a:cxn>
              <a:cxn ang="16200000">
                <a:pos x="wd2" y="hd2"/>
              </a:cxn>
            </a:cxnLst>
            <a:rect l="0" t="0" r="r" b="b"/>
            <a:pathLst>
              <a:path w="21600" h="21575" fill="norm" stroke="1" extrusionOk="0">
                <a:moveTo>
                  <a:pt x="10561" y="3"/>
                </a:moveTo>
                <a:cubicBezTo>
                  <a:pt x="10410" y="7"/>
                  <a:pt x="10263" y="16"/>
                  <a:pt x="10122" y="30"/>
                </a:cubicBezTo>
                <a:cubicBezTo>
                  <a:pt x="8271" y="214"/>
                  <a:pt x="6655" y="881"/>
                  <a:pt x="5229" y="2046"/>
                </a:cubicBezTo>
                <a:cubicBezTo>
                  <a:pt x="4835" y="2368"/>
                  <a:pt x="4135" y="3094"/>
                  <a:pt x="3771" y="3558"/>
                </a:cubicBezTo>
                <a:cubicBezTo>
                  <a:pt x="3768" y="3562"/>
                  <a:pt x="3764" y="3565"/>
                  <a:pt x="3761" y="3569"/>
                </a:cubicBezTo>
                <a:cubicBezTo>
                  <a:pt x="3762" y="3589"/>
                  <a:pt x="3753" y="3604"/>
                  <a:pt x="3732" y="3621"/>
                </a:cubicBezTo>
                <a:cubicBezTo>
                  <a:pt x="3702" y="3646"/>
                  <a:pt x="3634" y="3746"/>
                  <a:pt x="3580" y="3841"/>
                </a:cubicBezTo>
                <a:cubicBezTo>
                  <a:pt x="3526" y="3937"/>
                  <a:pt x="3408" y="4123"/>
                  <a:pt x="3316" y="4254"/>
                </a:cubicBezTo>
                <a:cubicBezTo>
                  <a:pt x="3147" y="4498"/>
                  <a:pt x="2695" y="5269"/>
                  <a:pt x="2695" y="5315"/>
                </a:cubicBezTo>
                <a:cubicBezTo>
                  <a:pt x="2695" y="5329"/>
                  <a:pt x="2603" y="5547"/>
                  <a:pt x="2490" y="5799"/>
                </a:cubicBezTo>
                <a:cubicBezTo>
                  <a:pt x="2378" y="6051"/>
                  <a:pt x="2282" y="6286"/>
                  <a:pt x="2277" y="6321"/>
                </a:cubicBezTo>
                <a:cubicBezTo>
                  <a:pt x="2272" y="6356"/>
                  <a:pt x="2256" y="6398"/>
                  <a:pt x="2241" y="6415"/>
                </a:cubicBezTo>
                <a:cubicBezTo>
                  <a:pt x="2225" y="6431"/>
                  <a:pt x="2212" y="6491"/>
                  <a:pt x="2212" y="6546"/>
                </a:cubicBezTo>
                <a:cubicBezTo>
                  <a:pt x="2212" y="6601"/>
                  <a:pt x="2176" y="6666"/>
                  <a:pt x="2131" y="6693"/>
                </a:cubicBezTo>
                <a:cubicBezTo>
                  <a:pt x="2114" y="6702"/>
                  <a:pt x="2103" y="6714"/>
                  <a:pt x="2093" y="6725"/>
                </a:cubicBezTo>
                <a:cubicBezTo>
                  <a:pt x="2093" y="6783"/>
                  <a:pt x="2079" y="6876"/>
                  <a:pt x="2044" y="7029"/>
                </a:cubicBezTo>
                <a:cubicBezTo>
                  <a:pt x="1909" y="7628"/>
                  <a:pt x="1883" y="7757"/>
                  <a:pt x="1876" y="7868"/>
                </a:cubicBezTo>
                <a:cubicBezTo>
                  <a:pt x="1872" y="7928"/>
                  <a:pt x="1855" y="7999"/>
                  <a:pt x="1838" y="8028"/>
                </a:cubicBezTo>
                <a:cubicBezTo>
                  <a:pt x="1821" y="8058"/>
                  <a:pt x="1800" y="8195"/>
                  <a:pt x="1790" y="8333"/>
                </a:cubicBezTo>
                <a:cubicBezTo>
                  <a:pt x="1781" y="8472"/>
                  <a:pt x="1771" y="8591"/>
                  <a:pt x="1767" y="8597"/>
                </a:cubicBezTo>
                <a:cubicBezTo>
                  <a:pt x="1747" y="8629"/>
                  <a:pt x="1690" y="9179"/>
                  <a:pt x="1676" y="9477"/>
                </a:cubicBezTo>
                <a:cubicBezTo>
                  <a:pt x="1673" y="9534"/>
                  <a:pt x="1665" y="9571"/>
                  <a:pt x="1652" y="9594"/>
                </a:cubicBezTo>
                <a:cubicBezTo>
                  <a:pt x="1658" y="9690"/>
                  <a:pt x="1663" y="9791"/>
                  <a:pt x="1669" y="9913"/>
                </a:cubicBezTo>
                <a:cubicBezTo>
                  <a:pt x="1705" y="10755"/>
                  <a:pt x="1717" y="10948"/>
                  <a:pt x="1753" y="11241"/>
                </a:cubicBezTo>
                <a:cubicBezTo>
                  <a:pt x="1770" y="11377"/>
                  <a:pt x="1778" y="11499"/>
                  <a:pt x="1778" y="11603"/>
                </a:cubicBezTo>
                <a:cubicBezTo>
                  <a:pt x="1798" y="11682"/>
                  <a:pt x="1820" y="11783"/>
                  <a:pt x="1847" y="11915"/>
                </a:cubicBezTo>
                <a:cubicBezTo>
                  <a:pt x="1982" y="12585"/>
                  <a:pt x="2385" y="13848"/>
                  <a:pt x="2512" y="14001"/>
                </a:cubicBezTo>
                <a:cubicBezTo>
                  <a:pt x="2547" y="14042"/>
                  <a:pt x="2574" y="14116"/>
                  <a:pt x="2574" y="14166"/>
                </a:cubicBezTo>
                <a:cubicBezTo>
                  <a:pt x="2574" y="14217"/>
                  <a:pt x="2592" y="14272"/>
                  <a:pt x="2614" y="14286"/>
                </a:cubicBezTo>
                <a:cubicBezTo>
                  <a:pt x="2649" y="14309"/>
                  <a:pt x="2658" y="14339"/>
                  <a:pt x="2644" y="14378"/>
                </a:cubicBezTo>
                <a:cubicBezTo>
                  <a:pt x="2687" y="14458"/>
                  <a:pt x="2730" y="14535"/>
                  <a:pt x="2756" y="14569"/>
                </a:cubicBezTo>
                <a:cubicBezTo>
                  <a:pt x="2784" y="14604"/>
                  <a:pt x="2847" y="14722"/>
                  <a:pt x="2897" y="14830"/>
                </a:cubicBezTo>
                <a:cubicBezTo>
                  <a:pt x="2947" y="14938"/>
                  <a:pt x="3032" y="15083"/>
                  <a:pt x="3086" y="15154"/>
                </a:cubicBezTo>
                <a:cubicBezTo>
                  <a:pt x="3166" y="15256"/>
                  <a:pt x="3190" y="15316"/>
                  <a:pt x="3092" y="15351"/>
                </a:cubicBezTo>
                <a:cubicBezTo>
                  <a:pt x="3113" y="15358"/>
                  <a:pt x="3129" y="15365"/>
                  <a:pt x="3139" y="15375"/>
                </a:cubicBezTo>
                <a:cubicBezTo>
                  <a:pt x="3175" y="15410"/>
                  <a:pt x="3225" y="15439"/>
                  <a:pt x="3251" y="15439"/>
                </a:cubicBezTo>
                <a:cubicBezTo>
                  <a:pt x="3276" y="15439"/>
                  <a:pt x="3326" y="15513"/>
                  <a:pt x="3360" y="15602"/>
                </a:cubicBezTo>
                <a:cubicBezTo>
                  <a:pt x="3395" y="15692"/>
                  <a:pt x="3492" y="15844"/>
                  <a:pt x="3577" y="15940"/>
                </a:cubicBezTo>
                <a:cubicBezTo>
                  <a:pt x="3662" y="16036"/>
                  <a:pt x="3738" y="16136"/>
                  <a:pt x="3746" y="16165"/>
                </a:cubicBezTo>
                <a:cubicBezTo>
                  <a:pt x="3754" y="16193"/>
                  <a:pt x="3887" y="16367"/>
                  <a:pt x="4041" y="16552"/>
                </a:cubicBezTo>
                <a:cubicBezTo>
                  <a:pt x="4195" y="16738"/>
                  <a:pt x="4325" y="16915"/>
                  <a:pt x="4329" y="16946"/>
                </a:cubicBezTo>
                <a:cubicBezTo>
                  <a:pt x="4335" y="16986"/>
                  <a:pt x="4327" y="17014"/>
                  <a:pt x="4297" y="17036"/>
                </a:cubicBezTo>
                <a:cubicBezTo>
                  <a:pt x="4306" y="17039"/>
                  <a:pt x="4314" y="17043"/>
                  <a:pt x="4317" y="17046"/>
                </a:cubicBezTo>
                <a:cubicBezTo>
                  <a:pt x="4341" y="17072"/>
                  <a:pt x="4399" y="17093"/>
                  <a:pt x="4447" y="17093"/>
                </a:cubicBezTo>
                <a:cubicBezTo>
                  <a:pt x="4494" y="17093"/>
                  <a:pt x="4567" y="17133"/>
                  <a:pt x="4609" y="17183"/>
                </a:cubicBezTo>
                <a:cubicBezTo>
                  <a:pt x="4752" y="17354"/>
                  <a:pt x="5368" y="17864"/>
                  <a:pt x="5792" y="18162"/>
                </a:cubicBezTo>
                <a:cubicBezTo>
                  <a:pt x="6496" y="18655"/>
                  <a:pt x="7238" y="19028"/>
                  <a:pt x="8078" y="19313"/>
                </a:cubicBezTo>
                <a:cubicBezTo>
                  <a:pt x="8271" y="19379"/>
                  <a:pt x="8437" y="19442"/>
                  <a:pt x="8479" y="19464"/>
                </a:cubicBezTo>
                <a:cubicBezTo>
                  <a:pt x="8549" y="19483"/>
                  <a:pt x="8623" y="19501"/>
                  <a:pt x="8695" y="19519"/>
                </a:cubicBezTo>
                <a:cubicBezTo>
                  <a:pt x="8719" y="19524"/>
                  <a:pt x="8741" y="19526"/>
                  <a:pt x="8762" y="19534"/>
                </a:cubicBezTo>
                <a:cubicBezTo>
                  <a:pt x="8911" y="19572"/>
                  <a:pt x="9058" y="19606"/>
                  <a:pt x="9206" y="19636"/>
                </a:cubicBezTo>
                <a:cubicBezTo>
                  <a:pt x="9217" y="19636"/>
                  <a:pt x="9229" y="19639"/>
                  <a:pt x="9239" y="19642"/>
                </a:cubicBezTo>
                <a:cubicBezTo>
                  <a:pt x="9451" y="19684"/>
                  <a:pt x="9657" y="19720"/>
                  <a:pt x="9835" y="19739"/>
                </a:cubicBezTo>
                <a:cubicBezTo>
                  <a:pt x="10800" y="19844"/>
                  <a:pt x="11821" y="19777"/>
                  <a:pt x="12776" y="19553"/>
                </a:cubicBezTo>
                <a:cubicBezTo>
                  <a:pt x="12779" y="19552"/>
                  <a:pt x="12782" y="19552"/>
                  <a:pt x="12786" y="19551"/>
                </a:cubicBezTo>
                <a:cubicBezTo>
                  <a:pt x="12824" y="19542"/>
                  <a:pt x="12861" y="19530"/>
                  <a:pt x="12899" y="19520"/>
                </a:cubicBezTo>
                <a:cubicBezTo>
                  <a:pt x="12915" y="19499"/>
                  <a:pt x="12946" y="19492"/>
                  <a:pt x="12973" y="19503"/>
                </a:cubicBezTo>
                <a:cubicBezTo>
                  <a:pt x="13000" y="19496"/>
                  <a:pt x="13028" y="19489"/>
                  <a:pt x="13056" y="19482"/>
                </a:cubicBezTo>
                <a:cubicBezTo>
                  <a:pt x="13070" y="19458"/>
                  <a:pt x="13106" y="19447"/>
                  <a:pt x="13136" y="19459"/>
                </a:cubicBezTo>
                <a:cubicBezTo>
                  <a:pt x="13137" y="19460"/>
                  <a:pt x="13137" y="19459"/>
                  <a:pt x="13138" y="19459"/>
                </a:cubicBezTo>
                <a:cubicBezTo>
                  <a:pt x="13164" y="19452"/>
                  <a:pt x="13190" y="19444"/>
                  <a:pt x="13216" y="19436"/>
                </a:cubicBezTo>
                <a:cubicBezTo>
                  <a:pt x="13229" y="19413"/>
                  <a:pt x="13262" y="19405"/>
                  <a:pt x="13290" y="19415"/>
                </a:cubicBezTo>
                <a:cubicBezTo>
                  <a:pt x="13370" y="19391"/>
                  <a:pt x="13448" y="19365"/>
                  <a:pt x="13526" y="19338"/>
                </a:cubicBezTo>
                <a:cubicBezTo>
                  <a:pt x="13566" y="19321"/>
                  <a:pt x="13762" y="19243"/>
                  <a:pt x="13978" y="19159"/>
                </a:cubicBezTo>
                <a:cubicBezTo>
                  <a:pt x="16033" y="18351"/>
                  <a:pt x="17817" y="16671"/>
                  <a:pt x="18862" y="14579"/>
                </a:cubicBezTo>
                <a:cubicBezTo>
                  <a:pt x="18876" y="14540"/>
                  <a:pt x="18894" y="14495"/>
                  <a:pt x="18915" y="14453"/>
                </a:cubicBezTo>
                <a:cubicBezTo>
                  <a:pt x="19038" y="14206"/>
                  <a:pt x="19299" y="13542"/>
                  <a:pt x="19428" y="13148"/>
                </a:cubicBezTo>
                <a:cubicBezTo>
                  <a:pt x="19739" y="12196"/>
                  <a:pt x="19903" y="11226"/>
                  <a:pt x="19938" y="10140"/>
                </a:cubicBezTo>
                <a:cubicBezTo>
                  <a:pt x="19947" y="9871"/>
                  <a:pt x="19960" y="9691"/>
                  <a:pt x="19975" y="9558"/>
                </a:cubicBezTo>
                <a:cubicBezTo>
                  <a:pt x="19966" y="9532"/>
                  <a:pt x="19957" y="9511"/>
                  <a:pt x="19949" y="9501"/>
                </a:cubicBezTo>
                <a:cubicBezTo>
                  <a:pt x="19928" y="9479"/>
                  <a:pt x="19911" y="9352"/>
                  <a:pt x="19910" y="9219"/>
                </a:cubicBezTo>
                <a:cubicBezTo>
                  <a:pt x="19910" y="9015"/>
                  <a:pt x="19869" y="8642"/>
                  <a:pt x="19815" y="8264"/>
                </a:cubicBezTo>
                <a:cubicBezTo>
                  <a:pt x="19798" y="8220"/>
                  <a:pt x="19783" y="8164"/>
                  <a:pt x="19775" y="8100"/>
                </a:cubicBezTo>
                <a:cubicBezTo>
                  <a:pt x="19693" y="7454"/>
                  <a:pt x="19214" y="5850"/>
                  <a:pt x="19040" y="5640"/>
                </a:cubicBezTo>
                <a:cubicBezTo>
                  <a:pt x="19007" y="5600"/>
                  <a:pt x="18976" y="5541"/>
                  <a:pt x="18972" y="5509"/>
                </a:cubicBezTo>
                <a:cubicBezTo>
                  <a:pt x="18969" y="5493"/>
                  <a:pt x="18962" y="5474"/>
                  <a:pt x="18958" y="5455"/>
                </a:cubicBezTo>
                <a:cubicBezTo>
                  <a:pt x="18945" y="5444"/>
                  <a:pt x="18933" y="5430"/>
                  <a:pt x="18923" y="5415"/>
                </a:cubicBezTo>
                <a:cubicBezTo>
                  <a:pt x="18891" y="5365"/>
                  <a:pt x="18865" y="5340"/>
                  <a:pt x="18865" y="5360"/>
                </a:cubicBezTo>
                <a:cubicBezTo>
                  <a:pt x="18865" y="5380"/>
                  <a:pt x="18837" y="5372"/>
                  <a:pt x="18804" y="5342"/>
                </a:cubicBezTo>
                <a:cubicBezTo>
                  <a:pt x="18768" y="5310"/>
                  <a:pt x="18749" y="5241"/>
                  <a:pt x="18758" y="5175"/>
                </a:cubicBezTo>
                <a:cubicBezTo>
                  <a:pt x="18759" y="5170"/>
                  <a:pt x="18758" y="5163"/>
                  <a:pt x="18758" y="5158"/>
                </a:cubicBezTo>
                <a:cubicBezTo>
                  <a:pt x="18740" y="5135"/>
                  <a:pt x="18725" y="5106"/>
                  <a:pt x="18724" y="5081"/>
                </a:cubicBezTo>
                <a:cubicBezTo>
                  <a:pt x="18721" y="5019"/>
                  <a:pt x="18610" y="4778"/>
                  <a:pt x="18593" y="4797"/>
                </a:cubicBezTo>
                <a:cubicBezTo>
                  <a:pt x="18582" y="4809"/>
                  <a:pt x="18538" y="4799"/>
                  <a:pt x="18495" y="4774"/>
                </a:cubicBezTo>
                <a:cubicBezTo>
                  <a:pt x="18410" y="4724"/>
                  <a:pt x="18417" y="4625"/>
                  <a:pt x="18507" y="4625"/>
                </a:cubicBezTo>
                <a:cubicBezTo>
                  <a:pt x="18513" y="4625"/>
                  <a:pt x="18518" y="4623"/>
                  <a:pt x="18524" y="4621"/>
                </a:cubicBezTo>
                <a:cubicBezTo>
                  <a:pt x="18522" y="4612"/>
                  <a:pt x="18522" y="4604"/>
                  <a:pt x="18526" y="4598"/>
                </a:cubicBezTo>
                <a:cubicBezTo>
                  <a:pt x="18538" y="4576"/>
                  <a:pt x="18511" y="4559"/>
                  <a:pt x="18466" y="4559"/>
                </a:cubicBezTo>
                <a:cubicBezTo>
                  <a:pt x="18421" y="4559"/>
                  <a:pt x="18366" y="4520"/>
                  <a:pt x="18342" y="4472"/>
                </a:cubicBezTo>
                <a:cubicBezTo>
                  <a:pt x="18319" y="4424"/>
                  <a:pt x="18312" y="4385"/>
                  <a:pt x="18327" y="4385"/>
                </a:cubicBezTo>
                <a:cubicBezTo>
                  <a:pt x="18343" y="4385"/>
                  <a:pt x="18321" y="4347"/>
                  <a:pt x="18280" y="4298"/>
                </a:cubicBezTo>
                <a:cubicBezTo>
                  <a:pt x="18239" y="4249"/>
                  <a:pt x="18199" y="4164"/>
                  <a:pt x="18192" y="4112"/>
                </a:cubicBezTo>
                <a:cubicBezTo>
                  <a:pt x="18185" y="4059"/>
                  <a:pt x="18155" y="3996"/>
                  <a:pt x="18124" y="3971"/>
                </a:cubicBezTo>
                <a:cubicBezTo>
                  <a:pt x="18093" y="3946"/>
                  <a:pt x="17960" y="3770"/>
                  <a:pt x="17828" y="3580"/>
                </a:cubicBezTo>
                <a:cubicBezTo>
                  <a:pt x="17737" y="3448"/>
                  <a:pt x="17626" y="3306"/>
                  <a:pt x="17528" y="3187"/>
                </a:cubicBezTo>
                <a:cubicBezTo>
                  <a:pt x="17185" y="2805"/>
                  <a:pt x="16687" y="2295"/>
                  <a:pt x="16656" y="2316"/>
                </a:cubicBezTo>
                <a:cubicBezTo>
                  <a:pt x="16636" y="2330"/>
                  <a:pt x="16520" y="2237"/>
                  <a:pt x="16398" y="2111"/>
                </a:cubicBezTo>
                <a:cubicBezTo>
                  <a:pt x="15954" y="1652"/>
                  <a:pt x="15167" y="1141"/>
                  <a:pt x="14413" y="820"/>
                </a:cubicBezTo>
                <a:cubicBezTo>
                  <a:pt x="14173" y="718"/>
                  <a:pt x="13866" y="588"/>
                  <a:pt x="13730" y="530"/>
                </a:cubicBezTo>
                <a:cubicBezTo>
                  <a:pt x="12909" y="183"/>
                  <a:pt x="11622" y="-25"/>
                  <a:pt x="10561" y="3"/>
                </a:cubicBezTo>
                <a:close/>
                <a:moveTo>
                  <a:pt x="13385" y="21169"/>
                </a:moveTo>
                <a:cubicBezTo>
                  <a:pt x="11427" y="21169"/>
                  <a:pt x="9219" y="21170"/>
                  <a:pt x="7230" y="21173"/>
                </a:cubicBezTo>
                <a:lnTo>
                  <a:pt x="1" y="21184"/>
                </a:lnTo>
                <a:lnTo>
                  <a:pt x="0" y="21380"/>
                </a:lnTo>
                <a:lnTo>
                  <a:pt x="0" y="21429"/>
                </a:lnTo>
                <a:lnTo>
                  <a:pt x="0" y="21575"/>
                </a:lnTo>
                <a:lnTo>
                  <a:pt x="21600" y="21575"/>
                </a:lnTo>
                <a:lnTo>
                  <a:pt x="21600" y="21443"/>
                </a:lnTo>
                <a:lnTo>
                  <a:pt x="21597" y="21184"/>
                </a:lnTo>
                <a:lnTo>
                  <a:pt x="18030" y="21173"/>
                </a:lnTo>
                <a:cubicBezTo>
                  <a:pt x="17048" y="21170"/>
                  <a:pt x="15342" y="21169"/>
                  <a:pt x="13385" y="21169"/>
                </a:cubicBezTo>
                <a:close/>
              </a:path>
            </a:pathLst>
          </a:cu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1109"/>
                                        </p:tgtEl>
                                        <p:attrNameLst>
                                          <p:attrName>style.visibility</p:attrName>
                                        </p:attrNameLst>
                                      </p:cBhvr>
                                      <p:to>
                                        <p:strVal val="visible"/>
                                      </p:to>
                                    </p:set>
                                    <p:animEffect filter="box(out)" transition="in">
                                      <p:cBhvr>
                                        <p:cTn id="7" dur="1000"/>
                                        <p:tgtEl>
                                          <p:spTgt spid="1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9" grpId="1"/>
    </p:bldLst>
  </p:timing>
</p:sld>
</file>

<file path=ppt/slides/slide32.xml><?xml version="1.0" encoding="utf-8"?>
<p:sld xmlns:a="http://schemas.openxmlformats.org/drawingml/2006/main" xmlns:r="http://schemas.openxmlformats.org/officeDocument/2006/relationships" xmlns:p="http://schemas.openxmlformats.org/presentationml/2006/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113" name="Picture 4" descr="Picture 4"/>
          <p:cNvPicPr>
            <a:picLocks noChangeAspect="1"/>
          </p:cNvPicPr>
          <p:nvPr/>
        </p:nvPicPr>
        <p:blipFill>
          <a:blip r:embed="rId4">
            <a:extLst/>
          </a:blip>
          <a:stretch>
            <a:fillRect/>
          </a:stretch>
        </p:blipFill>
        <p:spPr>
          <a:xfrm>
            <a:off x="10033273" y="8284250"/>
            <a:ext cx="2094051" cy="903012"/>
          </a:xfrm>
          <a:prstGeom prst="rect">
            <a:avLst/>
          </a:prstGeom>
          <a:ln w="12700">
            <a:miter lim="400000"/>
          </a:ln>
        </p:spPr>
      </p:pic>
      <p:pic>
        <p:nvPicPr>
          <p:cNvPr id="1114" name="Picture 2" descr="Picture 2"/>
          <p:cNvPicPr>
            <a:picLocks noChangeAspect="1"/>
          </p:cNvPicPr>
          <p:nvPr/>
        </p:nvPicPr>
        <p:blipFill>
          <a:blip r:embed="rId5">
            <a:extLst/>
          </a:blip>
          <a:stretch>
            <a:fillRect/>
          </a:stretch>
        </p:blipFill>
        <p:spPr>
          <a:xfrm>
            <a:off x="8665" y="-1"/>
            <a:ext cx="4616204" cy="9847903"/>
          </a:xfrm>
          <a:prstGeom prst="rect">
            <a:avLst/>
          </a:prstGeom>
          <a:ln w="12700">
            <a:miter lim="400000"/>
          </a:ln>
        </p:spPr>
      </p:pic>
      <p:pic>
        <p:nvPicPr>
          <p:cNvPr id="1115" name="Picture 4" descr="Picture 4"/>
          <p:cNvPicPr>
            <a:picLocks noChangeAspect="1"/>
          </p:cNvPicPr>
          <p:nvPr/>
        </p:nvPicPr>
        <p:blipFill>
          <a:blip r:embed="rId6">
            <a:extLst/>
          </a:blip>
          <a:stretch>
            <a:fillRect/>
          </a:stretch>
        </p:blipFill>
        <p:spPr>
          <a:xfrm>
            <a:off x="8707518" y="2511746"/>
            <a:ext cx="2651509" cy="6675516"/>
          </a:xfrm>
          <a:prstGeom prst="rect">
            <a:avLst/>
          </a:prstGeom>
          <a:ln w="12700">
            <a:miter lim="400000"/>
          </a:ln>
        </p:spPr>
      </p:pic>
      <p:sp>
        <p:nvSpPr>
          <p:cNvPr id="1116" name="pole tekstowe 1"/>
          <p:cNvSpPr txBox="1"/>
          <p:nvPr/>
        </p:nvSpPr>
        <p:spPr>
          <a:xfrm>
            <a:off x="4061545" y="1998726"/>
            <a:ext cx="4881710" cy="57561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sz="2800">
                <a:solidFill>
                  <a:srgbClr val="FFFFFF"/>
                </a:solidFill>
                <a:latin typeface="Calibri"/>
                <a:ea typeface="Calibri"/>
                <a:cs typeface="Calibri"/>
                <a:sym typeface="Calibri"/>
              </a:defRPr>
            </a:pPr>
            <a:r>
              <a:t>Nowatorska technologia</a:t>
            </a:r>
          </a:p>
          <a:p>
            <a:pPr algn="l" defTabSz="1300480">
              <a:defRPr sz="2800">
                <a:solidFill>
                  <a:srgbClr val="FFFFFF"/>
                </a:solidFill>
                <a:latin typeface="Calibri"/>
                <a:ea typeface="Calibri"/>
                <a:cs typeface="Calibri"/>
                <a:sym typeface="Calibri"/>
              </a:defRPr>
            </a:pPr>
          </a:p>
          <a:p>
            <a:pPr algn="l" defTabSz="1300480">
              <a:defRPr sz="2800">
                <a:solidFill>
                  <a:srgbClr val="FFFFFF"/>
                </a:solidFill>
                <a:latin typeface="Calibri"/>
                <a:ea typeface="Calibri"/>
                <a:cs typeface="Calibri"/>
                <a:sym typeface="Calibri"/>
              </a:defRPr>
            </a:pPr>
            <a:r>
              <a:t>10 – 15 lat wyprzedza czas</a:t>
            </a:r>
          </a:p>
          <a:p>
            <a:pPr algn="l" defTabSz="1300480">
              <a:defRPr sz="2800">
                <a:solidFill>
                  <a:srgbClr val="FFFFFF"/>
                </a:solidFill>
                <a:latin typeface="Calibri"/>
                <a:ea typeface="Calibri"/>
                <a:cs typeface="Calibri"/>
                <a:sym typeface="Calibri"/>
              </a:defRPr>
            </a:pPr>
          </a:p>
          <a:p>
            <a:pPr algn="l" defTabSz="1300480">
              <a:defRPr sz="2800">
                <a:solidFill>
                  <a:srgbClr val="FFFFFF"/>
                </a:solidFill>
                <a:latin typeface="Calibri"/>
                <a:ea typeface="Calibri"/>
                <a:cs typeface="Calibri"/>
                <a:sym typeface="Calibri"/>
              </a:defRPr>
            </a:pPr>
          </a:p>
          <a:p>
            <a:pPr algn="l" defTabSz="1300480">
              <a:defRPr sz="2800">
                <a:solidFill>
                  <a:srgbClr val="FFFFFF"/>
                </a:solidFill>
                <a:latin typeface="Calibri"/>
                <a:ea typeface="Calibri"/>
                <a:cs typeface="Calibri"/>
                <a:sym typeface="Calibri"/>
              </a:defRPr>
            </a:pPr>
            <a:r>
              <a:t>Zero konkurencji</a:t>
            </a:r>
          </a:p>
          <a:p>
            <a:pPr algn="l" defTabSz="1300480">
              <a:defRPr sz="2800">
                <a:solidFill>
                  <a:srgbClr val="FFFFFF"/>
                </a:solidFill>
                <a:latin typeface="Calibri"/>
                <a:ea typeface="Calibri"/>
                <a:cs typeface="Calibri"/>
                <a:sym typeface="Calibri"/>
              </a:defRPr>
            </a:pPr>
          </a:p>
          <a:p>
            <a:pPr algn="l" defTabSz="1300480">
              <a:defRPr sz="2800">
                <a:solidFill>
                  <a:srgbClr val="FFFFFF"/>
                </a:solidFill>
                <a:latin typeface="Calibri"/>
                <a:ea typeface="Calibri"/>
                <a:cs typeface="Calibri"/>
                <a:sym typeface="Calibri"/>
              </a:defRPr>
            </a:pPr>
            <a:r>
              <a:t>Liczne patenty i badania</a:t>
            </a:r>
          </a:p>
          <a:p>
            <a:pPr algn="l" defTabSz="1300480">
              <a:defRPr sz="2400">
                <a:solidFill>
                  <a:srgbClr val="000000"/>
                </a:solidFill>
                <a:latin typeface="Calibri"/>
                <a:ea typeface="Calibri"/>
                <a:cs typeface="Calibri"/>
                <a:sym typeface="Calibri"/>
              </a:defRPr>
            </a:pPr>
            <a:endParaRPr sz="2800">
              <a:solidFill>
                <a:srgbClr val="FFFFFF"/>
              </a:solidFill>
            </a:endParaRPr>
          </a:p>
          <a:p>
            <a:pPr algn="l" defTabSz="1300480">
              <a:defRPr sz="2800">
                <a:solidFill>
                  <a:srgbClr val="FFFFFF"/>
                </a:solidFill>
                <a:latin typeface="Calibri"/>
                <a:ea typeface="Calibri"/>
                <a:cs typeface="Calibri"/>
                <a:sym typeface="Calibri"/>
              </a:defRPr>
            </a:pPr>
            <a:r>
              <a:t>Ogromne możliwości zarobkowe</a:t>
            </a:r>
          </a:p>
          <a:p>
            <a:pPr algn="l" defTabSz="1300480">
              <a:defRPr sz="2800">
                <a:solidFill>
                  <a:srgbClr val="FFFFFF"/>
                </a:solidFill>
                <a:latin typeface="Calibri"/>
                <a:ea typeface="Calibri"/>
                <a:cs typeface="Calibri"/>
                <a:sym typeface="Calibri"/>
              </a:defRPr>
            </a:pPr>
          </a:p>
          <a:p>
            <a:pPr algn="l" defTabSz="1300480">
              <a:defRPr sz="2400">
                <a:solidFill>
                  <a:srgbClr val="000000"/>
                </a:solidFill>
                <a:latin typeface="Calibri"/>
                <a:ea typeface="Calibri"/>
                <a:cs typeface="Calibri"/>
                <a:sym typeface="Calibri"/>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120" name="Picture 4" descr="Picture 4"/>
          <p:cNvPicPr>
            <a:picLocks noChangeAspect="1"/>
          </p:cNvPicPr>
          <p:nvPr/>
        </p:nvPicPr>
        <p:blipFill>
          <a:blip r:embed="rId3">
            <a:extLst/>
          </a:blip>
          <a:stretch>
            <a:fillRect/>
          </a:stretch>
        </p:blipFill>
        <p:spPr>
          <a:xfrm>
            <a:off x="1719847" y="3006070"/>
            <a:ext cx="2592997" cy="5033052"/>
          </a:xfrm>
          <a:prstGeom prst="rect">
            <a:avLst/>
          </a:prstGeom>
          <a:ln w="12700">
            <a:miter lim="400000"/>
          </a:ln>
        </p:spPr>
      </p:pic>
      <p:pic>
        <p:nvPicPr>
          <p:cNvPr id="1121" name="Picture 10" descr="Picture 10"/>
          <p:cNvPicPr>
            <a:picLocks noChangeAspect="1"/>
          </p:cNvPicPr>
          <p:nvPr/>
        </p:nvPicPr>
        <p:blipFill>
          <a:blip r:embed="rId4">
            <a:extLst/>
          </a:blip>
          <a:stretch>
            <a:fillRect/>
          </a:stretch>
        </p:blipFill>
        <p:spPr>
          <a:xfrm>
            <a:off x="5530184" y="2889954"/>
            <a:ext cx="2201873" cy="6605615"/>
          </a:xfrm>
          <a:prstGeom prst="rect">
            <a:avLst/>
          </a:prstGeom>
          <a:ln w="12700">
            <a:miter lim="400000"/>
          </a:ln>
        </p:spPr>
      </p:pic>
      <p:pic>
        <p:nvPicPr>
          <p:cNvPr id="1122" name="Picture 11" descr="Picture 11"/>
          <p:cNvPicPr>
            <a:picLocks noChangeAspect="1"/>
          </p:cNvPicPr>
          <p:nvPr/>
        </p:nvPicPr>
        <p:blipFill>
          <a:blip r:embed="rId5">
            <a:extLst/>
          </a:blip>
          <a:stretch>
            <a:fillRect/>
          </a:stretch>
        </p:blipFill>
        <p:spPr>
          <a:xfrm>
            <a:off x="9371425" y="4404851"/>
            <a:ext cx="1759185" cy="4428974"/>
          </a:xfrm>
          <a:prstGeom prst="rect">
            <a:avLst/>
          </a:prstGeom>
          <a:ln w="12700">
            <a:miter lim="400000"/>
          </a:ln>
        </p:spPr>
      </p:pic>
      <p:sp>
        <p:nvSpPr>
          <p:cNvPr id="1123" name="TextBox 3"/>
          <p:cNvSpPr txBox="1"/>
          <p:nvPr/>
        </p:nvSpPr>
        <p:spPr>
          <a:xfrm>
            <a:off x="1027539" y="939457"/>
            <a:ext cx="10103070" cy="138176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400">
                <a:solidFill>
                  <a:srgbClr val="666666"/>
                </a:solidFill>
                <a:latin typeface="Arial"/>
                <a:ea typeface="Arial"/>
                <a:cs typeface="Arial"/>
                <a:sym typeface="Arial"/>
              </a:defRPr>
            </a:pPr>
            <a:r>
              <a:t>Istnieją tylko 3 miejsca na świecie z</a:t>
            </a:r>
            <a:r>
              <a:t> </a:t>
            </a:r>
            <a:br/>
            <a:r>
              <a:rPr>
                <a:solidFill>
                  <a:srgbClr val="0076BF"/>
                </a:solidFill>
              </a:rPr>
              <a:t>Molekułami Sygnalizującymi Redox</a:t>
            </a:r>
          </a:p>
        </p:txBody>
      </p:sp>
      <p:sp>
        <p:nvSpPr>
          <p:cNvPr id="1124" name="TextBox 6"/>
          <p:cNvSpPr txBox="1"/>
          <p:nvPr/>
        </p:nvSpPr>
        <p:spPr>
          <a:xfrm>
            <a:off x="1007985" y="8528883"/>
            <a:ext cx="3997822" cy="8312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2400">
                <a:solidFill>
                  <a:srgbClr val="666666"/>
                </a:solidFill>
                <a:latin typeface="Arial"/>
                <a:ea typeface="Arial"/>
                <a:cs typeface="Arial"/>
                <a:sym typeface="Arial"/>
              </a:defRPr>
            </a:pPr>
            <a:r>
              <a:t>ORGANIZM</a:t>
            </a:r>
          </a:p>
          <a:p>
            <a:pPr defTabSz="1300480">
              <a:defRPr sz="2400">
                <a:solidFill>
                  <a:srgbClr val="666666"/>
                </a:solidFill>
                <a:latin typeface="Arial"/>
                <a:ea typeface="Arial"/>
                <a:cs typeface="Arial"/>
                <a:sym typeface="Arial"/>
              </a:defRPr>
            </a:pPr>
            <a:r>
              <a:t>po 12 roku życia niedobór </a:t>
            </a:r>
          </a:p>
        </p:txBody>
      </p:sp>
      <p:sp>
        <p:nvSpPr>
          <p:cNvPr id="1125" name="TextBox 7"/>
          <p:cNvSpPr txBox="1"/>
          <p:nvPr/>
        </p:nvSpPr>
        <p:spPr>
          <a:xfrm>
            <a:off x="5431544" y="8524192"/>
            <a:ext cx="2296484" cy="4756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2400">
                <a:solidFill>
                  <a:srgbClr val="666666"/>
                </a:solidFill>
                <a:latin typeface="Arial"/>
                <a:ea typeface="Arial"/>
                <a:cs typeface="Arial"/>
                <a:sym typeface="Arial"/>
              </a:defRPr>
            </a:lvl1pPr>
          </a:lstStyle>
          <a:p>
            <a:pPr/>
            <a:r>
              <a:t>ASEA</a:t>
            </a:r>
          </a:p>
        </p:txBody>
      </p:sp>
      <p:sp>
        <p:nvSpPr>
          <p:cNvPr id="1126" name="TextBox 8"/>
          <p:cNvSpPr txBox="1"/>
          <p:nvPr/>
        </p:nvSpPr>
        <p:spPr>
          <a:xfrm>
            <a:off x="9031109" y="8525366"/>
            <a:ext cx="2556863"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2400">
                <a:solidFill>
                  <a:srgbClr val="666666"/>
                </a:solidFill>
                <a:latin typeface="Arial"/>
                <a:ea typeface="Arial"/>
                <a:cs typeface="Arial"/>
                <a:sym typeface="Arial"/>
              </a:defRPr>
            </a:lvl1pPr>
          </a:lstStyle>
          <a:p>
            <a:pPr/>
            <a:r>
              <a:t>RENU 28</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20"/>
                                        </p:tgtEl>
                                        <p:attrNameLst>
                                          <p:attrName>style.visibility</p:attrName>
                                        </p:attrNameLst>
                                      </p:cBhvr>
                                      <p:to>
                                        <p:strVal val="visible"/>
                                      </p:to>
                                    </p:set>
                                    <p:animEffect filter="dissolve" transition="in">
                                      <p:cBhvr>
                                        <p:cTn id="7" dur="500"/>
                                        <p:tgtEl>
                                          <p:spTgt spid="1120"/>
                                        </p:tgtEl>
                                      </p:cBhvr>
                                    </p:animEffect>
                                  </p:childTnLst>
                                </p:cTn>
                              </p:par>
                            </p:childTnLst>
                          </p:cTn>
                        </p:par>
                        <p:par>
                          <p:cTn id="8" fill="hold">
                            <p:stCondLst>
                              <p:cond delay="500"/>
                            </p:stCondLst>
                            <p:childTnLst>
                              <p:par>
                                <p:cTn id="9" presetClass="entr" nodeType="afterEffect" presetID="9" grpId="2" fill="hold">
                                  <p:stCondLst>
                                    <p:cond delay="1000"/>
                                  </p:stCondLst>
                                  <p:iterate type="el" backwards="0">
                                    <p:tmAbs val="0"/>
                                  </p:iterate>
                                  <p:childTnLst>
                                    <p:set>
                                      <p:cBhvr>
                                        <p:cTn id="10" fill="hold"/>
                                        <p:tgtEl>
                                          <p:spTgt spid="1124"/>
                                        </p:tgtEl>
                                        <p:attrNameLst>
                                          <p:attrName>style.visibility</p:attrName>
                                        </p:attrNameLst>
                                      </p:cBhvr>
                                      <p:to>
                                        <p:strVal val="visible"/>
                                      </p:to>
                                    </p:set>
                                    <p:animEffect filter="dissolve" transition="in">
                                      <p:cBhvr>
                                        <p:cTn id="11" dur="500"/>
                                        <p:tgtEl>
                                          <p:spTgt spid="112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121"/>
                                        </p:tgtEl>
                                        <p:attrNameLst>
                                          <p:attrName>style.visibility</p:attrName>
                                        </p:attrNameLst>
                                      </p:cBhvr>
                                      <p:to>
                                        <p:strVal val="visible"/>
                                      </p:to>
                                    </p:set>
                                    <p:animEffect filter="dissolve" transition="in">
                                      <p:cBhvr>
                                        <p:cTn id="16" dur="500"/>
                                        <p:tgtEl>
                                          <p:spTgt spid="1121"/>
                                        </p:tgtEl>
                                      </p:cBhvr>
                                    </p:animEffect>
                                  </p:childTnLst>
                                </p:cTn>
                              </p:par>
                            </p:childTnLst>
                          </p:cTn>
                        </p:par>
                        <p:par>
                          <p:cTn id="17" fill="hold">
                            <p:stCondLst>
                              <p:cond delay="500"/>
                            </p:stCondLst>
                            <p:childTnLst>
                              <p:par>
                                <p:cTn id="18" presetClass="entr" nodeType="afterEffect" presetID="9" grpId="4" fill="hold">
                                  <p:stCondLst>
                                    <p:cond delay="1000"/>
                                  </p:stCondLst>
                                  <p:iterate type="el" backwards="0">
                                    <p:tmAbs val="0"/>
                                  </p:iterate>
                                  <p:childTnLst>
                                    <p:set>
                                      <p:cBhvr>
                                        <p:cTn id="19" fill="hold"/>
                                        <p:tgtEl>
                                          <p:spTgt spid="1125"/>
                                        </p:tgtEl>
                                        <p:attrNameLst>
                                          <p:attrName>style.visibility</p:attrName>
                                        </p:attrNameLst>
                                      </p:cBhvr>
                                      <p:to>
                                        <p:strVal val="visible"/>
                                      </p:to>
                                    </p:set>
                                    <p:animEffect filter="dissolve" transition="in">
                                      <p:cBhvr>
                                        <p:cTn id="20" dur="500"/>
                                        <p:tgtEl>
                                          <p:spTgt spid="1125"/>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1122"/>
                                        </p:tgtEl>
                                        <p:attrNameLst>
                                          <p:attrName>style.visibility</p:attrName>
                                        </p:attrNameLst>
                                      </p:cBhvr>
                                      <p:to>
                                        <p:strVal val="visible"/>
                                      </p:to>
                                    </p:set>
                                    <p:animEffect filter="dissolve" transition="in">
                                      <p:cBhvr>
                                        <p:cTn id="25" dur="500"/>
                                        <p:tgtEl>
                                          <p:spTgt spid="1122"/>
                                        </p:tgtEl>
                                      </p:cBhvr>
                                    </p:animEffect>
                                  </p:childTnLst>
                                </p:cTn>
                              </p:par>
                            </p:childTnLst>
                          </p:cTn>
                        </p:par>
                        <p:par>
                          <p:cTn id="26" fill="hold">
                            <p:stCondLst>
                              <p:cond delay="500"/>
                            </p:stCondLst>
                            <p:childTnLst>
                              <p:par>
                                <p:cTn id="27" presetClass="entr" nodeType="afterEffect" presetID="9" grpId="6" fill="hold">
                                  <p:stCondLst>
                                    <p:cond delay="1000"/>
                                  </p:stCondLst>
                                  <p:iterate type="el" backwards="0">
                                    <p:tmAbs val="0"/>
                                  </p:iterate>
                                  <p:childTnLst>
                                    <p:set>
                                      <p:cBhvr>
                                        <p:cTn id="28" fill="hold"/>
                                        <p:tgtEl>
                                          <p:spTgt spid="1126"/>
                                        </p:tgtEl>
                                        <p:attrNameLst>
                                          <p:attrName>style.visibility</p:attrName>
                                        </p:attrNameLst>
                                      </p:cBhvr>
                                      <p:to>
                                        <p:strVal val="visible"/>
                                      </p:to>
                                    </p:set>
                                    <p:animEffect filter="dissolve" transition="in">
                                      <p:cBhvr>
                                        <p:cTn id="29" dur="500"/>
                                        <p:tgtEl>
                                          <p:spTgt spid="1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5" grpId="4"/>
      <p:bldP build="whole" bldLvl="1" animBg="1" rev="0" advAuto="0" spid="1124" grpId="2"/>
      <p:bldP build="whole" bldLvl="1" animBg="1" rev="0" advAuto="0" spid="1121" grpId="3"/>
      <p:bldP build="whole" bldLvl="1" animBg="1" rev="0" advAuto="0" spid="1120" grpId="1"/>
      <p:bldP build="whole" bldLvl="1" animBg="1" rev="0" advAuto="0" spid="1122" grpId="5"/>
      <p:bldP build="whole" bldLvl="1" animBg="1" rev="0" advAuto="0" spid="1126" grpId="6"/>
    </p:bldLst>
  </p:timing>
</p:sld>
</file>

<file path=ppt/slides/slide34.xml><?xml version="1.0" encoding="utf-8"?>
<p:sld xmlns:a="http://schemas.openxmlformats.org/drawingml/2006/main" xmlns:r="http://schemas.openxmlformats.org/officeDocument/2006/relationships" xmlns:p="http://schemas.openxmlformats.org/presentationml/2006/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130" name="Picture 5" descr="Picture 5"/>
          <p:cNvPicPr>
            <a:picLocks noChangeAspect="1"/>
          </p:cNvPicPr>
          <p:nvPr/>
        </p:nvPicPr>
        <p:blipFill>
          <a:blip r:embed="rId4">
            <a:extLst/>
          </a:blip>
          <a:stretch>
            <a:fillRect/>
          </a:stretch>
        </p:blipFill>
        <p:spPr>
          <a:xfrm>
            <a:off x="6958317" y="4429842"/>
            <a:ext cx="4967112" cy="1671906"/>
          </a:xfrm>
          <a:prstGeom prst="rect">
            <a:avLst/>
          </a:prstGeom>
          <a:ln w="12700">
            <a:miter lim="400000"/>
          </a:ln>
        </p:spPr>
      </p:pic>
      <p:sp>
        <p:nvSpPr>
          <p:cNvPr id="1131" name="pole tekstowe 1"/>
          <p:cNvSpPr txBox="1"/>
          <p:nvPr/>
        </p:nvSpPr>
        <p:spPr>
          <a:xfrm>
            <a:off x="6141596" y="6728569"/>
            <a:ext cx="5997945" cy="498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2400">
                <a:solidFill>
                  <a:srgbClr val="1F497D"/>
                </a:solidFill>
                <a:latin typeface="Lucida Fax"/>
                <a:ea typeface="Lucida Fax"/>
                <a:cs typeface="Lucida Fax"/>
                <a:sym typeface="Lucida Fax"/>
              </a:defRPr>
            </a:lvl1pPr>
          </a:lstStyle>
          <a:p>
            <a:pPr/>
            <a:r>
              <a:t>zawiera molekuły sygnalizujące redox</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130"/>
                                        </p:tgtEl>
                                        <p:attrNameLst>
                                          <p:attrName>style.visibility</p:attrName>
                                        </p:attrNameLst>
                                      </p:cBhvr>
                                      <p:to>
                                        <p:strVal val="visible"/>
                                      </p:to>
                                    </p:set>
                                    <p:animEffect filter="dissolve" transition="in">
                                      <p:cBhvr>
                                        <p:cTn id="7" dur="500"/>
                                        <p:tgtEl>
                                          <p:spTgt spid="1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0" grpId="1"/>
    </p:bldLst>
  </p:timing>
</p:sld>
</file>

<file path=ppt/slides/slide3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135" name="Subtitle 6"/>
          <p:cNvSpPr txBox="1"/>
          <p:nvPr>
            <p:ph type="body" sz="half" idx="1"/>
          </p:nvPr>
        </p:nvSpPr>
        <p:spPr>
          <a:xfrm>
            <a:off x="687045" y="3847051"/>
            <a:ext cx="7277010" cy="4860511"/>
          </a:xfrm>
          <a:prstGeom prst="rect">
            <a:avLst/>
          </a:prstGeom>
        </p:spPr>
        <p:txBody>
          <a:bodyPr/>
          <a:lstStyle/>
          <a:p>
            <a:pPr marL="476983" indent="-476983" algn="l">
              <a:lnSpc>
                <a:spcPct val="120000"/>
              </a:lnSpc>
              <a:spcBef>
                <a:spcPts val="800"/>
              </a:spcBef>
              <a:buClr>
                <a:srgbClr val="0076BF"/>
              </a:buClr>
              <a:buSzPct val="100000"/>
              <a:buFont typeface="Arial"/>
              <a:buChar char="•"/>
              <a:defRPr sz="3600">
                <a:solidFill>
                  <a:srgbClr val="666666"/>
                </a:solidFill>
                <a:latin typeface="Arial"/>
                <a:ea typeface="Arial"/>
                <a:cs typeface="Arial"/>
                <a:sym typeface="Arial"/>
              </a:defRPr>
            </a:pPr>
            <a:r>
              <a:t>Prosty skład</a:t>
            </a:r>
          </a:p>
          <a:p>
            <a:pPr marL="476983" indent="-476983" algn="l">
              <a:lnSpc>
                <a:spcPct val="120000"/>
              </a:lnSpc>
              <a:spcBef>
                <a:spcPts val="800"/>
              </a:spcBef>
              <a:buClr>
                <a:srgbClr val="0076BF"/>
              </a:buClr>
              <a:buSzPct val="100000"/>
              <a:buFont typeface="Arial"/>
              <a:buChar char="•"/>
              <a:defRPr sz="3600">
                <a:solidFill>
                  <a:srgbClr val="666666"/>
                </a:solidFill>
                <a:latin typeface="Arial"/>
                <a:ea typeface="Arial"/>
                <a:cs typeface="Arial"/>
                <a:sym typeface="Arial"/>
              </a:defRPr>
            </a:pPr>
            <a:r>
              <a:t>Bezpieczny</a:t>
            </a:r>
          </a:p>
          <a:p>
            <a:pPr marL="476983" indent="-476983" algn="l">
              <a:lnSpc>
                <a:spcPct val="120000"/>
              </a:lnSpc>
              <a:spcBef>
                <a:spcPts val="800"/>
              </a:spcBef>
              <a:buClr>
                <a:srgbClr val="0076BF"/>
              </a:buClr>
              <a:buSzPct val="100000"/>
              <a:buFont typeface="Arial"/>
              <a:buChar char="•"/>
              <a:defRPr sz="3600">
                <a:solidFill>
                  <a:srgbClr val="666666"/>
                </a:solidFill>
                <a:latin typeface="Arial"/>
                <a:ea typeface="Arial"/>
                <a:cs typeface="Arial"/>
                <a:sym typeface="Arial"/>
              </a:defRPr>
            </a:pPr>
            <a:r>
              <a:t>Opatentowany</a:t>
            </a:r>
          </a:p>
          <a:p>
            <a:pPr marL="476983" indent="-476983" algn="l">
              <a:lnSpc>
                <a:spcPct val="120000"/>
              </a:lnSpc>
              <a:spcBef>
                <a:spcPts val="800"/>
              </a:spcBef>
              <a:buClr>
                <a:srgbClr val="0076BF"/>
              </a:buClr>
              <a:buSzPct val="100000"/>
              <a:buFont typeface="Arial"/>
              <a:buChar char="•"/>
              <a:defRPr sz="3600">
                <a:solidFill>
                  <a:srgbClr val="666666"/>
                </a:solidFill>
                <a:latin typeface="Arial"/>
                <a:ea typeface="Arial"/>
                <a:cs typeface="Arial"/>
                <a:sym typeface="Arial"/>
              </a:defRPr>
            </a:pPr>
            <a:r>
              <a:t>Dobra cena</a:t>
            </a:r>
          </a:p>
          <a:p>
            <a:pPr marL="476983" indent="-476983" algn="l">
              <a:lnSpc>
                <a:spcPct val="120000"/>
              </a:lnSpc>
              <a:spcBef>
                <a:spcPts val="800"/>
              </a:spcBef>
              <a:buClr>
                <a:srgbClr val="0076BF"/>
              </a:buClr>
              <a:buSzPct val="100000"/>
              <a:buFont typeface="Arial"/>
              <a:buChar char="•"/>
              <a:defRPr sz="3600">
                <a:solidFill>
                  <a:srgbClr val="666666"/>
                </a:solidFill>
                <a:latin typeface="Arial"/>
                <a:ea typeface="Arial"/>
                <a:cs typeface="Arial"/>
                <a:sym typeface="Arial"/>
              </a:defRPr>
            </a:pPr>
            <a:r>
              <a:t>Bardzo skuteczny</a:t>
            </a:r>
          </a:p>
          <a:p>
            <a:pPr marL="476983" indent="-476983" algn="l">
              <a:lnSpc>
                <a:spcPct val="120000"/>
              </a:lnSpc>
              <a:spcBef>
                <a:spcPts val="800"/>
              </a:spcBef>
              <a:buClr>
                <a:srgbClr val="0076BF"/>
              </a:buClr>
              <a:buSzPct val="100000"/>
              <a:buFont typeface="Arial"/>
              <a:buChar char="•"/>
              <a:defRPr sz="3600">
                <a:solidFill>
                  <a:srgbClr val="666666"/>
                </a:solidFill>
                <a:latin typeface="Arial"/>
                <a:ea typeface="Arial"/>
                <a:cs typeface="Arial"/>
                <a:sym typeface="Arial"/>
              </a:defRPr>
            </a:pPr>
            <a:r>
              <a:t>Zaawansowana technologia</a:t>
            </a:r>
          </a:p>
        </p:txBody>
      </p:sp>
      <p:sp>
        <p:nvSpPr>
          <p:cNvPr id="1136" name="TextBox 4"/>
          <p:cNvSpPr txBox="1"/>
          <p:nvPr/>
        </p:nvSpPr>
        <p:spPr>
          <a:xfrm>
            <a:off x="687045" y="869828"/>
            <a:ext cx="6674163" cy="265176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4400">
                <a:solidFill>
                  <a:srgbClr val="0076BF"/>
                </a:solidFill>
                <a:latin typeface="Arial"/>
                <a:ea typeface="Arial"/>
                <a:cs typeface="Arial"/>
                <a:sym typeface="Arial"/>
              </a:defRPr>
            </a:pPr>
            <a:r>
              <a:t>Najbardziej unikatowy </a:t>
            </a:r>
            <a:r>
              <a:rPr>
                <a:solidFill>
                  <a:srgbClr val="666666"/>
                </a:solidFill>
              </a:rPr>
              <a:t>produkt do ekskluzywnej pielęgnacji i regeneracji skóry – restart komórek</a:t>
            </a:r>
          </a:p>
        </p:txBody>
      </p:sp>
      <p:pic>
        <p:nvPicPr>
          <p:cNvPr id="1137" name="Picture 3" descr="Picture 3"/>
          <p:cNvPicPr>
            <a:picLocks noChangeAspect="1"/>
          </p:cNvPicPr>
          <p:nvPr/>
        </p:nvPicPr>
        <p:blipFill>
          <a:blip r:embed="rId3">
            <a:extLst/>
          </a:blip>
          <a:stretch>
            <a:fillRect/>
          </a:stretch>
        </p:blipFill>
        <p:spPr>
          <a:xfrm>
            <a:off x="5385826" y="-458670"/>
            <a:ext cx="8508950" cy="113452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35">
                                            <p:bg/>
                                          </p:spTgt>
                                        </p:tgtEl>
                                        <p:attrNameLst>
                                          <p:attrName>style.visibility</p:attrName>
                                        </p:attrNameLst>
                                      </p:cBhvr>
                                      <p:to>
                                        <p:strVal val="visible"/>
                                      </p:to>
                                    </p:set>
                                    <p:animEffect filter="dissolve" transition="in">
                                      <p:cBhvr>
                                        <p:cTn id="7" dur="1000"/>
                                        <p:tgtEl>
                                          <p:spTgt spid="1135">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1135">
                                            <p:txEl>
                                              <p:pRg st="0" end="0"/>
                                            </p:txEl>
                                          </p:spTgt>
                                        </p:tgtEl>
                                        <p:attrNameLst>
                                          <p:attrName>style.visibility</p:attrName>
                                        </p:attrNameLst>
                                      </p:cBhvr>
                                      <p:to>
                                        <p:strVal val="visible"/>
                                      </p:to>
                                    </p:set>
                                    <p:animEffect filter="dissolve" transition="in">
                                      <p:cBhvr>
                                        <p:cTn id="10" dur="1000"/>
                                        <p:tgtEl>
                                          <p:spTgt spid="11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1135">
                                            <p:txEl>
                                              <p:pRg st="1" end="1"/>
                                            </p:txEl>
                                          </p:spTgt>
                                        </p:tgtEl>
                                        <p:attrNameLst>
                                          <p:attrName>style.visibility</p:attrName>
                                        </p:attrNameLst>
                                      </p:cBhvr>
                                      <p:to>
                                        <p:strVal val="visible"/>
                                      </p:to>
                                    </p:set>
                                    <p:animEffect filter="dissolve" transition="in">
                                      <p:cBhvr>
                                        <p:cTn id="15" dur="1000"/>
                                        <p:tgtEl>
                                          <p:spTgt spid="11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1135">
                                            <p:txEl>
                                              <p:pRg st="2" end="2"/>
                                            </p:txEl>
                                          </p:spTgt>
                                        </p:tgtEl>
                                        <p:attrNameLst>
                                          <p:attrName>style.visibility</p:attrName>
                                        </p:attrNameLst>
                                      </p:cBhvr>
                                      <p:to>
                                        <p:strVal val="visible"/>
                                      </p:to>
                                    </p:set>
                                    <p:animEffect filter="dissolve" transition="in">
                                      <p:cBhvr>
                                        <p:cTn id="20" dur="1000"/>
                                        <p:tgtEl>
                                          <p:spTgt spid="113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el" backwards="0">
                                    <p:tmAbs val="0"/>
                                  </p:iterate>
                                  <p:childTnLst>
                                    <p:set>
                                      <p:cBhvr>
                                        <p:cTn id="24" fill="hold"/>
                                        <p:tgtEl>
                                          <p:spTgt spid="1135">
                                            <p:txEl>
                                              <p:pRg st="3" end="3"/>
                                            </p:txEl>
                                          </p:spTgt>
                                        </p:tgtEl>
                                        <p:attrNameLst>
                                          <p:attrName>style.visibility</p:attrName>
                                        </p:attrNameLst>
                                      </p:cBhvr>
                                      <p:to>
                                        <p:strVal val="visible"/>
                                      </p:to>
                                    </p:set>
                                    <p:animEffect filter="dissolve" transition="in">
                                      <p:cBhvr>
                                        <p:cTn id="25" dur="1000"/>
                                        <p:tgtEl>
                                          <p:spTgt spid="113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1" fill="hold">
                                  <p:stCondLst>
                                    <p:cond delay="0"/>
                                  </p:stCondLst>
                                  <p:iterate type="el" backwards="0">
                                    <p:tmAbs val="0"/>
                                  </p:iterate>
                                  <p:childTnLst>
                                    <p:set>
                                      <p:cBhvr>
                                        <p:cTn id="29" fill="hold"/>
                                        <p:tgtEl>
                                          <p:spTgt spid="1135">
                                            <p:txEl>
                                              <p:pRg st="4" end="4"/>
                                            </p:txEl>
                                          </p:spTgt>
                                        </p:tgtEl>
                                        <p:attrNameLst>
                                          <p:attrName>style.visibility</p:attrName>
                                        </p:attrNameLst>
                                      </p:cBhvr>
                                      <p:to>
                                        <p:strVal val="visible"/>
                                      </p:to>
                                    </p:set>
                                    <p:animEffect filter="dissolve" transition="in">
                                      <p:cBhvr>
                                        <p:cTn id="30" dur="1000"/>
                                        <p:tgtEl>
                                          <p:spTgt spid="113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1" fill="hold">
                                  <p:stCondLst>
                                    <p:cond delay="0"/>
                                  </p:stCondLst>
                                  <p:iterate type="el" backwards="0">
                                    <p:tmAbs val="0"/>
                                  </p:iterate>
                                  <p:childTnLst>
                                    <p:set>
                                      <p:cBhvr>
                                        <p:cTn id="34" fill="hold"/>
                                        <p:tgtEl>
                                          <p:spTgt spid="1135">
                                            <p:txEl>
                                              <p:pRg st="5" end="5"/>
                                            </p:txEl>
                                          </p:spTgt>
                                        </p:tgtEl>
                                        <p:attrNameLst>
                                          <p:attrName>style.visibility</p:attrName>
                                        </p:attrNameLst>
                                      </p:cBhvr>
                                      <p:to>
                                        <p:strVal val="visible"/>
                                      </p:to>
                                    </p:set>
                                    <p:animEffect filter="dissolve" transition="in">
                                      <p:cBhvr>
                                        <p:cTn id="35" dur="1000"/>
                                        <p:tgtEl>
                                          <p:spTgt spid="113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135" grpId="1"/>
    </p:bldLst>
  </p:timing>
</p:sld>
</file>

<file path=ppt/slides/slide3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141" name="TextBox 1"/>
          <p:cNvSpPr txBox="1"/>
          <p:nvPr/>
        </p:nvSpPr>
        <p:spPr>
          <a:xfrm>
            <a:off x="3903693" y="3920342"/>
            <a:ext cx="7376457" cy="245606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lnSpc>
                <a:spcPct val="130000"/>
              </a:lnSpc>
              <a:defRPr sz="1800">
                <a:solidFill>
                  <a:srgbClr val="666666"/>
                </a:solidFill>
                <a:latin typeface="Arial"/>
                <a:ea typeface="Arial"/>
                <a:cs typeface="Arial"/>
                <a:sym typeface="Arial"/>
              </a:defRPr>
            </a:lvl1pPr>
          </a:lstStyle>
          <a:p>
            <a:pPr/>
            <a:r>
              <a:t>Water (Aqua), Glycolic Acid, Glycerin, Propylene Glycol Dicaprylate/Dicaprate, Stearyl Alcohol, Cetyl Alcohol, Sclerotium Gum, Stearic Acid, Sodium Hyaluronate, Glucosamine HCl, Algae Extract, Yeast Extract (Faex), Urea, Macrocystis Pyrifera Extract, Durio Zibethinus (Durian) Fruit Extract, Hydrolyzed Wheat Protein, PVP, Capryloyl Glycine, Sarcosine, Cinnamomum Zeylanicum Bark Extract, Hydroxyethyl Acrylate/Sodium Acryloyldimethyl Taurate  </a:t>
            </a:r>
          </a:p>
        </p:txBody>
      </p:sp>
      <p:sp>
        <p:nvSpPr>
          <p:cNvPr id="1142" name="TextBox 6"/>
          <p:cNvSpPr txBox="1"/>
          <p:nvPr/>
        </p:nvSpPr>
        <p:spPr>
          <a:xfrm>
            <a:off x="3859228" y="2550491"/>
            <a:ext cx="6004791" cy="10709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b="1" sz="3800">
                <a:solidFill>
                  <a:srgbClr val="0061A0"/>
                </a:solidFill>
                <a:latin typeface="Arial"/>
                <a:ea typeface="Arial"/>
                <a:cs typeface="Arial"/>
                <a:sym typeface="Arial"/>
              </a:defRPr>
            </a:pPr>
            <a:r>
              <a:t>PIELĘGNACJA SKÓRY</a:t>
            </a:r>
            <a:br/>
            <a:r>
              <a:rPr b="0" sz="2800">
                <a:solidFill>
                  <a:srgbClr val="666666"/>
                </a:solidFill>
              </a:rPr>
              <a:t>PRODU</a:t>
            </a:r>
            <a:r>
              <a:rPr b="0" sz="2800">
                <a:solidFill>
                  <a:srgbClr val="666666"/>
                </a:solidFill>
              </a:rPr>
              <a:t>K</a:t>
            </a:r>
            <a:r>
              <a:rPr b="0" sz="2800">
                <a:solidFill>
                  <a:srgbClr val="666666"/>
                </a:solidFill>
              </a:rPr>
              <a:t>T #1</a:t>
            </a:r>
          </a:p>
        </p:txBody>
      </p:sp>
      <p:pic>
        <p:nvPicPr>
          <p:cNvPr id="1143" name="Picture 4" descr="Picture 4"/>
          <p:cNvPicPr>
            <a:picLocks noChangeAspect="1"/>
          </p:cNvPicPr>
          <p:nvPr/>
        </p:nvPicPr>
        <p:blipFill>
          <a:blip r:embed="rId3">
            <a:extLst/>
          </a:blip>
          <a:stretch>
            <a:fillRect/>
          </a:stretch>
        </p:blipFill>
        <p:spPr>
          <a:xfrm>
            <a:off x="2368370" y="2656894"/>
            <a:ext cx="1080932" cy="51740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147" name="TextBox 9"/>
          <p:cNvSpPr txBox="1"/>
          <p:nvPr/>
        </p:nvSpPr>
        <p:spPr>
          <a:xfrm>
            <a:off x="3903693" y="3920342"/>
            <a:ext cx="7376457" cy="295158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lnSpc>
                <a:spcPct val="130000"/>
              </a:lnSpc>
              <a:defRPr sz="1400">
                <a:solidFill>
                  <a:srgbClr val="666666"/>
                </a:solidFill>
                <a:latin typeface="Arial"/>
                <a:ea typeface="Arial"/>
                <a:cs typeface="Arial"/>
                <a:sym typeface="Arial"/>
              </a:defRPr>
            </a:lvl1pPr>
          </a:lstStyle>
          <a:p>
            <a:pPr/>
            <a:r>
              <a:t>Water (Aqua), Butylene Glycol, Cyclopentasiloxane, Glycerin, Pentylene Glycol, Polymethylsilsesquioxane, HDl/Tri-methylol Hexyllactone Crosspolymer, lsoceteth-20, 1-Methylhydantoin-2-lmide, Dimethicone, Polysilicone-11, Glucosamine HCI, Polysorbate 80, Citrus Meifica Limonum (Lemon) Peel Extract, Lysolecithin, Sclerotium Gum, Cetyl Alcohol, Equol, Ammonium Acryloyidimethyltawrate/Beheneth -25 Methacryiate Crosspolymer, Ammonium Acryloyldimethyltaurate/VP Copolyrner, Glyceryl Stearate, Pisum Sativum (Pea) Extract, Narcissus Tazetta Bulb Extract, Bambusa Vulgaris Leaf/Stern Extract, Sodium Hyaluronate, Hexapeptide-2, Schizandra Chinensis Fruit Extract, PEG-75 Stearate, Pullulan, Lsohexadecane, Ceteth-20, Decyl Glucoside. Steareth-20, Ammonium Polyacryloyldimethyltaurate, Xanthan Gum, Citric Acid, Disodium EDTA, Fragrance (Parfum), Chlorphenesin, Potassium Sorbate, Phenoxyetbanol</a:t>
            </a:r>
          </a:p>
        </p:txBody>
      </p:sp>
      <p:sp>
        <p:nvSpPr>
          <p:cNvPr id="1148" name="TextBox 10"/>
          <p:cNvSpPr txBox="1"/>
          <p:nvPr/>
        </p:nvSpPr>
        <p:spPr>
          <a:xfrm>
            <a:off x="3859228" y="2550491"/>
            <a:ext cx="6348313" cy="10709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b="1" sz="3800">
                <a:solidFill>
                  <a:srgbClr val="0061A0"/>
                </a:solidFill>
                <a:latin typeface="Arial"/>
                <a:ea typeface="Arial"/>
                <a:cs typeface="Arial"/>
                <a:sym typeface="Arial"/>
              </a:defRPr>
            </a:pPr>
            <a:r>
              <a:t>PIELĘGNACJA SKÓRY</a:t>
            </a:r>
            <a:br/>
            <a:r>
              <a:rPr b="0" sz="2800">
                <a:solidFill>
                  <a:srgbClr val="666666"/>
                </a:solidFill>
              </a:rPr>
              <a:t>PRODU</a:t>
            </a:r>
            <a:r>
              <a:rPr b="0" sz="2800">
                <a:solidFill>
                  <a:srgbClr val="666666"/>
                </a:solidFill>
              </a:rPr>
              <a:t>K</a:t>
            </a:r>
            <a:r>
              <a:rPr b="0" sz="2800">
                <a:solidFill>
                  <a:srgbClr val="666666"/>
                </a:solidFill>
              </a:rPr>
              <a:t>T #2</a:t>
            </a:r>
          </a:p>
        </p:txBody>
      </p:sp>
      <p:pic>
        <p:nvPicPr>
          <p:cNvPr id="1149" name="Picture 2" descr="Picture 2"/>
          <p:cNvPicPr>
            <a:picLocks noChangeAspect="1"/>
          </p:cNvPicPr>
          <p:nvPr/>
        </p:nvPicPr>
        <p:blipFill>
          <a:blip r:embed="rId3">
            <a:extLst/>
          </a:blip>
          <a:stretch>
            <a:fillRect/>
          </a:stretch>
        </p:blipFill>
        <p:spPr>
          <a:xfrm>
            <a:off x="2020431" y="2610279"/>
            <a:ext cx="1335647" cy="57396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153" name="TextBox 1"/>
          <p:cNvSpPr txBox="1"/>
          <p:nvPr/>
        </p:nvSpPr>
        <p:spPr>
          <a:xfrm>
            <a:off x="1162214" y="8053678"/>
            <a:ext cx="3014724"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lnSpc>
                <a:spcPct val="120000"/>
              </a:lnSpc>
              <a:defRPr b="1" sz="2200">
                <a:solidFill>
                  <a:srgbClr val="FFFFFF"/>
                </a:solidFill>
                <a:latin typeface="Arial"/>
                <a:ea typeface="Arial"/>
                <a:cs typeface="Arial"/>
                <a:sym typeface="Arial"/>
              </a:defRPr>
            </a:lvl1pPr>
          </a:lstStyle>
          <a:p>
            <a:pPr/>
            <a:r>
              <a:t>Bez konserwantów</a:t>
            </a:r>
          </a:p>
        </p:txBody>
      </p:sp>
      <p:sp>
        <p:nvSpPr>
          <p:cNvPr id="1154" name="Subtitle 6"/>
          <p:cNvSpPr txBox="1"/>
          <p:nvPr/>
        </p:nvSpPr>
        <p:spPr>
          <a:xfrm>
            <a:off x="980521" y="3678346"/>
            <a:ext cx="6211866" cy="22782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313892" indent="-313892" algn="l" defTabSz="365732">
              <a:spcBef>
                <a:spcPts val="1100"/>
              </a:spcBef>
              <a:buClr>
                <a:srgbClr val="0076BF"/>
              </a:buClr>
              <a:buSzPct val="100000"/>
              <a:buFont typeface="Arial"/>
              <a:buChar char="•"/>
              <a:defRPr sz="3000">
                <a:solidFill>
                  <a:srgbClr val="666666"/>
                </a:solidFill>
                <a:latin typeface="Arial"/>
                <a:ea typeface="Arial"/>
                <a:cs typeface="Arial"/>
                <a:sym typeface="Arial"/>
              </a:defRPr>
            </a:pPr>
            <a:r>
              <a:t>woda</a:t>
            </a:r>
          </a:p>
          <a:p>
            <a:pPr marL="313892" indent="-313892" algn="l" defTabSz="365732">
              <a:spcBef>
                <a:spcPts val="1100"/>
              </a:spcBef>
              <a:buClr>
                <a:srgbClr val="0076BF"/>
              </a:buClr>
              <a:buSzPct val="100000"/>
              <a:buFont typeface="Arial"/>
              <a:buChar char="•"/>
              <a:defRPr sz="3000">
                <a:solidFill>
                  <a:srgbClr val="666666"/>
                </a:solidFill>
                <a:latin typeface="Arial"/>
                <a:ea typeface="Arial"/>
                <a:cs typeface="Arial"/>
                <a:sym typeface="Arial"/>
              </a:defRPr>
            </a:pPr>
            <a:r>
              <a:t>chlorek sodu</a:t>
            </a:r>
            <a:endParaRPr>
              <a:solidFill>
                <a:srgbClr val="404040"/>
              </a:solidFill>
              <a:latin typeface="ApexNew-Book"/>
              <a:ea typeface="ApexNew-Book"/>
              <a:cs typeface="ApexNew-Book"/>
              <a:sym typeface="ApexNew-Book"/>
            </a:endParaRPr>
          </a:p>
          <a:p>
            <a:pPr marL="313892" indent="-313892" algn="l" defTabSz="365732">
              <a:spcBef>
                <a:spcPts val="1100"/>
              </a:spcBef>
              <a:buClr>
                <a:srgbClr val="0076BF"/>
              </a:buClr>
              <a:buSzPct val="100000"/>
              <a:buFont typeface="Arial"/>
              <a:buChar char="•"/>
              <a:defRPr sz="3000">
                <a:solidFill>
                  <a:srgbClr val="666666"/>
                </a:solidFill>
                <a:latin typeface="Arial"/>
                <a:ea typeface="Arial"/>
                <a:cs typeface="Arial"/>
                <a:sym typeface="Arial"/>
              </a:defRPr>
            </a:pPr>
            <a:r>
              <a:t>fluorokrzemian magnezu sodu</a:t>
            </a:r>
            <a:endParaRPr>
              <a:solidFill>
                <a:srgbClr val="404040"/>
              </a:solidFill>
              <a:latin typeface="ApexNew-Book"/>
              <a:ea typeface="ApexNew-Book"/>
              <a:cs typeface="ApexNew-Book"/>
              <a:sym typeface="ApexNew-Book"/>
            </a:endParaRPr>
          </a:p>
          <a:p>
            <a:pPr marL="313892" indent="-313892" algn="l" defTabSz="365732">
              <a:spcBef>
                <a:spcPts val="1100"/>
              </a:spcBef>
              <a:buClr>
                <a:srgbClr val="0076BF"/>
              </a:buClr>
              <a:buSzPct val="100000"/>
              <a:buFont typeface="Arial"/>
              <a:buChar char="•"/>
              <a:defRPr sz="3000">
                <a:solidFill>
                  <a:srgbClr val="666666"/>
                </a:solidFill>
                <a:latin typeface="Arial"/>
                <a:ea typeface="Arial"/>
                <a:cs typeface="Arial"/>
                <a:sym typeface="Arial"/>
              </a:defRPr>
            </a:pPr>
            <a:r>
              <a:t>fosforan monosodowy (pH)</a:t>
            </a:r>
          </a:p>
        </p:txBody>
      </p:sp>
      <p:sp>
        <p:nvSpPr>
          <p:cNvPr id="1155" name="TextBox 10"/>
          <p:cNvSpPr txBox="1"/>
          <p:nvPr/>
        </p:nvSpPr>
        <p:spPr>
          <a:xfrm>
            <a:off x="4122437" y="8053678"/>
            <a:ext cx="3779093" cy="4511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lnSpc>
                <a:spcPct val="120000"/>
              </a:lnSpc>
              <a:defRPr b="1" sz="2200">
                <a:solidFill>
                  <a:srgbClr val="FFFFFF"/>
                </a:solidFill>
                <a:latin typeface="Arial"/>
                <a:ea typeface="Arial"/>
                <a:cs typeface="Arial"/>
                <a:sym typeface="Arial"/>
              </a:defRPr>
            </a:lvl1pPr>
          </a:lstStyle>
          <a:p>
            <a:pPr/>
            <a:r>
              <a:t>Nie zatyka porów</a:t>
            </a:r>
          </a:p>
        </p:txBody>
      </p:sp>
      <p:sp>
        <p:nvSpPr>
          <p:cNvPr id="1156" name="TextBox 11"/>
          <p:cNvSpPr txBox="1"/>
          <p:nvPr/>
        </p:nvSpPr>
        <p:spPr>
          <a:xfrm>
            <a:off x="1162215" y="8565586"/>
            <a:ext cx="2540541" cy="45110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lnSpc>
                <a:spcPct val="120000"/>
              </a:lnSpc>
              <a:defRPr b="1" sz="2200">
                <a:solidFill>
                  <a:srgbClr val="FFFFFF"/>
                </a:solidFill>
                <a:latin typeface="Arial"/>
                <a:ea typeface="Arial"/>
                <a:cs typeface="Arial"/>
                <a:sym typeface="Arial"/>
              </a:defRPr>
            </a:lvl1pPr>
          </a:lstStyle>
          <a:p>
            <a:pPr/>
            <a:r>
              <a:t>Hipoalergiczny</a:t>
            </a:r>
          </a:p>
        </p:txBody>
      </p:sp>
      <p:sp>
        <p:nvSpPr>
          <p:cNvPr id="1157" name="TextBox 12"/>
          <p:cNvSpPr txBox="1"/>
          <p:nvPr/>
        </p:nvSpPr>
        <p:spPr>
          <a:xfrm>
            <a:off x="4183192" y="8565586"/>
            <a:ext cx="3779093" cy="45110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lnSpc>
                <a:spcPct val="120000"/>
              </a:lnSpc>
              <a:defRPr b="1" sz="2200">
                <a:solidFill>
                  <a:srgbClr val="FFFFFF"/>
                </a:solidFill>
                <a:latin typeface="Arial"/>
                <a:ea typeface="Arial"/>
                <a:cs typeface="Arial"/>
                <a:sym typeface="Arial"/>
              </a:defRPr>
            </a:lvl1pPr>
          </a:lstStyle>
          <a:p>
            <a:pPr/>
            <a:r>
              <a:t>Bez parabenów</a:t>
            </a:r>
          </a:p>
        </p:txBody>
      </p:sp>
      <p:sp>
        <p:nvSpPr>
          <p:cNvPr id="1158" name="Rectangle 26"/>
          <p:cNvSpPr/>
          <p:nvPr/>
        </p:nvSpPr>
        <p:spPr>
          <a:xfrm>
            <a:off x="980521" y="7981922"/>
            <a:ext cx="5719981" cy="1251454"/>
          </a:xfrm>
          <a:prstGeom prst="rect">
            <a:avLst/>
          </a:prstGeom>
          <a:ln w="25400">
            <a:solidFill>
              <a:srgbClr val="FFFFFF"/>
            </a:solidFill>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1159" name="TextBox 28"/>
          <p:cNvSpPr txBox="1"/>
          <p:nvPr/>
        </p:nvSpPr>
        <p:spPr>
          <a:xfrm>
            <a:off x="4277980" y="1162642"/>
            <a:ext cx="4015648" cy="54938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3000">
                <a:solidFill>
                  <a:srgbClr val="666666"/>
                </a:solidFill>
                <a:latin typeface="Arial"/>
                <a:ea typeface="Arial"/>
                <a:cs typeface="Arial"/>
                <a:sym typeface="Arial"/>
              </a:defRPr>
            </a:lvl1pPr>
          </a:lstStyle>
          <a:p>
            <a:pPr/>
            <a:r>
              <a:t>JEST WYJĄTKOWY</a:t>
            </a:r>
          </a:p>
        </p:txBody>
      </p:sp>
      <p:pic>
        <p:nvPicPr>
          <p:cNvPr id="1160" name="Picture 29" descr="Picture 29"/>
          <p:cNvPicPr>
            <a:picLocks noChangeAspect="1"/>
          </p:cNvPicPr>
          <p:nvPr/>
        </p:nvPicPr>
        <p:blipFill>
          <a:blip r:embed="rId4">
            <a:extLst/>
          </a:blip>
          <a:stretch>
            <a:fillRect/>
          </a:stretch>
        </p:blipFill>
        <p:spPr>
          <a:xfrm>
            <a:off x="1117276" y="988858"/>
            <a:ext cx="3059662" cy="1029866"/>
          </a:xfrm>
          <a:prstGeom prst="rect">
            <a:avLst/>
          </a:prstGeom>
          <a:ln w="12700">
            <a:miter lim="400000"/>
          </a:ln>
        </p:spPr>
      </p:pic>
      <p:sp>
        <p:nvSpPr>
          <p:cNvPr id="1161" name="TextBox 30"/>
          <p:cNvSpPr txBox="1"/>
          <p:nvPr/>
        </p:nvSpPr>
        <p:spPr>
          <a:xfrm>
            <a:off x="963029" y="2545584"/>
            <a:ext cx="4595475"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b="1" sz="2400">
                <a:solidFill>
                  <a:srgbClr val="0076BF"/>
                </a:solidFill>
                <a:latin typeface="Arial"/>
                <a:ea typeface="Arial"/>
                <a:cs typeface="Arial"/>
                <a:sym typeface="Arial"/>
              </a:defRPr>
            </a:pPr>
            <a:r>
              <a:t>ZALEDWIE 4 SKŁADNIKI</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54">
                                            <p:bg/>
                                          </p:spTgt>
                                        </p:tgtEl>
                                        <p:attrNameLst>
                                          <p:attrName>style.visibility</p:attrName>
                                        </p:attrNameLst>
                                      </p:cBhvr>
                                      <p:to>
                                        <p:strVal val="visible"/>
                                      </p:to>
                                    </p:set>
                                    <p:animEffect filter="dissolve" transition="in">
                                      <p:cBhvr>
                                        <p:cTn id="7" dur="1000"/>
                                        <p:tgtEl>
                                          <p:spTgt spid="1154">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1154">
                                            <p:txEl>
                                              <p:pRg st="0" end="0"/>
                                            </p:txEl>
                                          </p:spTgt>
                                        </p:tgtEl>
                                        <p:attrNameLst>
                                          <p:attrName>style.visibility</p:attrName>
                                        </p:attrNameLst>
                                      </p:cBhvr>
                                      <p:to>
                                        <p:strVal val="visible"/>
                                      </p:to>
                                    </p:set>
                                    <p:animEffect filter="dissolve" transition="in">
                                      <p:cBhvr>
                                        <p:cTn id="10" dur="1000"/>
                                        <p:tgtEl>
                                          <p:spTgt spid="115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1154">
                                            <p:txEl>
                                              <p:pRg st="1" end="1"/>
                                            </p:txEl>
                                          </p:spTgt>
                                        </p:tgtEl>
                                        <p:attrNameLst>
                                          <p:attrName>style.visibility</p:attrName>
                                        </p:attrNameLst>
                                      </p:cBhvr>
                                      <p:to>
                                        <p:strVal val="visible"/>
                                      </p:to>
                                    </p:set>
                                    <p:animEffect filter="dissolve" transition="in">
                                      <p:cBhvr>
                                        <p:cTn id="15" dur="1000"/>
                                        <p:tgtEl>
                                          <p:spTgt spid="115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1154">
                                            <p:txEl>
                                              <p:pRg st="2" end="2"/>
                                            </p:txEl>
                                          </p:spTgt>
                                        </p:tgtEl>
                                        <p:attrNameLst>
                                          <p:attrName>style.visibility</p:attrName>
                                        </p:attrNameLst>
                                      </p:cBhvr>
                                      <p:to>
                                        <p:strVal val="visible"/>
                                      </p:to>
                                    </p:set>
                                    <p:animEffect filter="dissolve" transition="in">
                                      <p:cBhvr>
                                        <p:cTn id="20" dur="1000"/>
                                        <p:tgtEl>
                                          <p:spTgt spid="115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el" backwards="0">
                                    <p:tmAbs val="0"/>
                                  </p:iterate>
                                  <p:childTnLst>
                                    <p:set>
                                      <p:cBhvr>
                                        <p:cTn id="24" fill="hold"/>
                                        <p:tgtEl>
                                          <p:spTgt spid="1154">
                                            <p:txEl>
                                              <p:pRg st="3" end="3"/>
                                            </p:txEl>
                                          </p:spTgt>
                                        </p:tgtEl>
                                        <p:attrNameLst>
                                          <p:attrName>style.visibility</p:attrName>
                                        </p:attrNameLst>
                                      </p:cBhvr>
                                      <p:to>
                                        <p:strVal val="visible"/>
                                      </p:to>
                                    </p:set>
                                    <p:animEffect filter="dissolve" transition="in">
                                      <p:cBhvr>
                                        <p:cTn id="25" dur="1000"/>
                                        <p:tgtEl>
                                          <p:spTgt spid="115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2" fill="hold">
                                  <p:stCondLst>
                                    <p:cond delay="0"/>
                                  </p:stCondLst>
                                  <p:iterate type="el" backwards="0">
                                    <p:tmAbs val="0"/>
                                  </p:iterate>
                                  <p:childTnLst>
                                    <p:set>
                                      <p:cBhvr>
                                        <p:cTn id="29" fill="hold"/>
                                        <p:tgtEl>
                                          <p:spTgt spid="1158"/>
                                        </p:tgtEl>
                                        <p:attrNameLst>
                                          <p:attrName>style.visibility</p:attrName>
                                        </p:attrNameLst>
                                      </p:cBhvr>
                                      <p:to>
                                        <p:strVal val="visible"/>
                                      </p:to>
                                    </p:set>
                                    <p:animEffect filter="dissolve" transition="in">
                                      <p:cBhvr>
                                        <p:cTn id="30" dur="500"/>
                                        <p:tgtEl>
                                          <p:spTgt spid="1158"/>
                                        </p:tgtEl>
                                      </p:cBhvr>
                                    </p:animEffect>
                                  </p:childTnLst>
                                </p:cTn>
                              </p:par>
                            </p:childTnLst>
                          </p:cTn>
                        </p:par>
                        <p:par>
                          <p:cTn id="31" fill="hold">
                            <p:stCondLst>
                              <p:cond delay="500"/>
                            </p:stCondLst>
                            <p:childTnLst>
                              <p:par>
                                <p:cTn id="32" presetClass="entr" nodeType="afterEffect" presetID="9" grpId="3" fill="hold">
                                  <p:stCondLst>
                                    <p:cond delay="0"/>
                                  </p:stCondLst>
                                  <p:iterate type="el" backwards="0">
                                    <p:tmAbs val="0"/>
                                  </p:iterate>
                                  <p:childTnLst>
                                    <p:set>
                                      <p:cBhvr>
                                        <p:cTn id="33" fill="hold"/>
                                        <p:tgtEl>
                                          <p:spTgt spid="1153"/>
                                        </p:tgtEl>
                                        <p:attrNameLst>
                                          <p:attrName>style.visibility</p:attrName>
                                        </p:attrNameLst>
                                      </p:cBhvr>
                                      <p:to>
                                        <p:strVal val="visible"/>
                                      </p:to>
                                    </p:set>
                                    <p:animEffect filter="dissolve" transition="in">
                                      <p:cBhvr>
                                        <p:cTn id="34" dur="500"/>
                                        <p:tgtEl>
                                          <p:spTgt spid="1153"/>
                                        </p:tgtEl>
                                      </p:cBhvr>
                                    </p:animEffect>
                                  </p:childTnLst>
                                </p:cTn>
                              </p:par>
                            </p:childTnLst>
                          </p:cTn>
                        </p:par>
                        <p:par>
                          <p:cTn id="35" fill="hold">
                            <p:stCondLst>
                              <p:cond delay="1000"/>
                            </p:stCondLst>
                            <p:childTnLst>
                              <p:par>
                                <p:cTn id="36" presetClass="entr" nodeType="afterEffect" presetID="9" grpId="4" fill="hold">
                                  <p:stCondLst>
                                    <p:cond delay="500"/>
                                  </p:stCondLst>
                                  <p:iterate type="el" backwards="0">
                                    <p:tmAbs val="0"/>
                                  </p:iterate>
                                  <p:childTnLst>
                                    <p:set>
                                      <p:cBhvr>
                                        <p:cTn id="37" fill="hold"/>
                                        <p:tgtEl>
                                          <p:spTgt spid="1156"/>
                                        </p:tgtEl>
                                        <p:attrNameLst>
                                          <p:attrName>style.visibility</p:attrName>
                                        </p:attrNameLst>
                                      </p:cBhvr>
                                      <p:to>
                                        <p:strVal val="visible"/>
                                      </p:to>
                                    </p:set>
                                    <p:animEffect filter="dissolve" transition="in">
                                      <p:cBhvr>
                                        <p:cTn id="38" dur="500"/>
                                        <p:tgtEl>
                                          <p:spTgt spid="1156"/>
                                        </p:tgtEl>
                                      </p:cBhvr>
                                    </p:animEffect>
                                  </p:childTnLst>
                                </p:cTn>
                              </p:par>
                            </p:childTnLst>
                          </p:cTn>
                        </p:par>
                        <p:par>
                          <p:cTn id="39" fill="hold">
                            <p:stCondLst>
                              <p:cond delay="2000"/>
                            </p:stCondLst>
                            <p:childTnLst>
                              <p:par>
                                <p:cTn id="40" presetClass="entr" nodeType="afterEffect" presetID="9" grpId="5" fill="hold">
                                  <p:stCondLst>
                                    <p:cond delay="500"/>
                                  </p:stCondLst>
                                  <p:iterate type="el" backwards="0">
                                    <p:tmAbs val="0"/>
                                  </p:iterate>
                                  <p:childTnLst>
                                    <p:set>
                                      <p:cBhvr>
                                        <p:cTn id="41" fill="hold"/>
                                        <p:tgtEl>
                                          <p:spTgt spid="1155"/>
                                        </p:tgtEl>
                                        <p:attrNameLst>
                                          <p:attrName>style.visibility</p:attrName>
                                        </p:attrNameLst>
                                      </p:cBhvr>
                                      <p:to>
                                        <p:strVal val="visible"/>
                                      </p:to>
                                    </p:set>
                                    <p:animEffect filter="dissolve" transition="in">
                                      <p:cBhvr>
                                        <p:cTn id="42" dur="500"/>
                                        <p:tgtEl>
                                          <p:spTgt spid="1155"/>
                                        </p:tgtEl>
                                      </p:cBhvr>
                                    </p:animEffect>
                                  </p:childTnLst>
                                </p:cTn>
                              </p:par>
                            </p:childTnLst>
                          </p:cTn>
                        </p:par>
                        <p:par>
                          <p:cTn id="43" fill="hold">
                            <p:stCondLst>
                              <p:cond delay="3000"/>
                            </p:stCondLst>
                            <p:childTnLst>
                              <p:par>
                                <p:cTn id="44" presetClass="entr" nodeType="afterEffect" presetID="9" grpId="6" fill="hold">
                                  <p:stCondLst>
                                    <p:cond delay="500"/>
                                  </p:stCondLst>
                                  <p:iterate type="el" backwards="0">
                                    <p:tmAbs val="0"/>
                                  </p:iterate>
                                  <p:childTnLst>
                                    <p:set>
                                      <p:cBhvr>
                                        <p:cTn id="45" fill="hold"/>
                                        <p:tgtEl>
                                          <p:spTgt spid="1157"/>
                                        </p:tgtEl>
                                        <p:attrNameLst>
                                          <p:attrName>style.visibility</p:attrName>
                                        </p:attrNameLst>
                                      </p:cBhvr>
                                      <p:to>
                                        <p:strVal val="visible"/>
                                      </p:to>
                                    </p:set>
                                    <p:animEffect filter="dissolve" transition="in">
                                      <p:cBhvr>
                                        <p:cTn id="46" dur="500"/>
                                        <p:tgtEl>
                                          <p:spTgt spid="1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5" grpId="5"/>
      <p:bldP build="whole" bldLvl="1" animBg="1" rev="0" advAuto="0" spid="1156" grpId="4"/>
      <p:bldP build="whole" bldLvl="1" animBg="1" rev="0" advAuto="0" spid="1153" grpId="3"/>
      <p:bldP build="whole" bldLvl="1" animBg="1" rev="0" advAuto="0" spid="1158" grpId="2"/>
      <p:bldP build="p" bldLvl="5" animBg="1" rev="0" advAuto="0" spid="1154" grpId="1"/>
      <p:bldP build="whole" bldLvl="1" animBg="1" rev="0" advAuto="0" spid="1157" grpId="6"/>
    </p:bldLst>
  </p:timing>
</p:sld>
</file>

<file path=ppt/slides/slide39.xml><?xml version="1.0" encoding="utf-8"?>
<p:sld xmlns:a="http://schemas.openxmlformats.org/drawingml/2006/main" xmlns:r="http://schemas.openxmlformats.org/officeDocument/2006/relationships" xmlns:p="http://schemas.openxmlformats.org/presentationml/2006/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165" name="Rectangle 2"/>
          <p:cNvSpPr txBox="1"/>
          <p:nvPr/>
        </p:nvSpPr>
        <p:spPr>
          <a:xfrm>
            <a:off x="825104" y="2195403"/>
            <a:ext cx="5705403" cy="16018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spcBef>
                <a:spcPts val="1700"/>
              </a:spcBef>
              <a:defRPr sz="3400">
                <a:solidFill>
                  <a:srgbClr val="FFFFFF"/>
                </a:solidFill>
                <a:latin typeface="Arial"/>
                <a:ea typeface="Arial"/>
                <a:cs typeface="Arial"/>
                <a:sym typeface="Arial"/>
              </a:defRPr>
            </a:pPr>
            <a:r>
              <a:t>Większość kosmetyków i produktów do pielęgnacji ciała tak naprawdę</a:t>
            </a:r>
            <a:r>
              <a:t>:</a:t>
            </a:r>
          </a:p>
        </p:txBody>
      </p:sp>
      <p:sp>
        <p:nvSpPr>
          <p:cNvPr id="1166" name="TextBox 15"/>
          <p:cNvSpPr txBox="1"/>
          <p:nvPr/>
        </p:nvSpPr>
        <p:spPr>
          <a:xfrm>
            <a:off x="881712" y="7453562"/>
            <a:ext cx="6564584" cy="110652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b="1" sz="3400">
                <a:solidFill>
                  <a:srgbClr val="FFFFFF"/>
                </a:solidFill>
                <a:latin typeface="Arial"/>
                <a:ea typeface="Arial"/>
                <a:cs typeface="Arial"/>
                <a:sym typeface="Arial"/>
              </a:defRPr>
            </a:pPr>
            <a:r>
              <a:t>RENU 28 </a:t>
            </a:r>
            <a:r>
              <a:t>zawiera</a:t>
            </a:r>
            <a:r>
              <a:rPr b="0"/>
              <a:t> </a:t>
            </a:r>
            <a:br>
              <a:rPr b="0"/>
            </a:br>
            <a:r>
              <a:t>ZERO </a:t>
            </a:r>
            <a:r>
              <a:t>szkodliwych substancji</a:t>
            </a:r>
          </a:p>
        </p:txBody>
      </p:sp>
      <p:sp>
        <p:nvSpPr>
          <p:cNvPr id="1167" name="TextBox 21"/>
          <p:cNvSpPr txBox="1"/>
          <p:nvPr/>
        </p:nvSpPr>
        <p:spPr>
          <a:xfrm>
            <a:off x="1113281" y="4003238"/>
            <a:ext cx="6379628" cy="226839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71404" indent="-471404" algn="l" defTabSz="1300480">
              <a:lnSpc>
                <a:spcPct val="150000"/>
              </a:lnSpc>
              <a:buSzPct val="100000"/>
              <a:buBlip>
                <a:blip r:embed="rId4"/>
              </a:buBlip>
              <a:defRPr sz="2600">
                <a:solidFill>
                  <a:srgbClr val="FFFFFF"/>
                </a:solidFill>
                <a:latin typeface="Arial"/>
                <a:ea typeface="Arial"/>
                <a:cs typeface="Arial"/>
                <a:sym typeface="Arial"/>
              </a:defRPr>
            </a:pPr>
            <a:r>
              <a:t>jest toksyczne</a:t>
            </a:r>
          </a:p>
          <a:p>
            <a:pPr marL="471404" indent="-471404" algn="l" defTabSz="1300480">
              <a:lnSpc>
                <a:spcPct val="150000"/>
              </a:lnSpc>
              <a:buSzPct val="100000"/>
              <a:buBlip>
                <a:blip r:embed="rId4"/>
              </a:buBlip>
              <a:defRPr sz="2600">
                <a:solidFill>
                  <a:srgbClr val="FFFFFF"/>
                </a:solidFill>
                <a:latin typeface="Arial"/>
                <a:ea typeface="Arial"/>
                <a:cs typeface="Arial"/>
                <a:sym typeface="Arial"/>
              </a:defRPr>
            </a:pPr>
            <a:r>
              <a:t>powoduje mutacje biologiczne</a:t>
            </a:r>
          </a:p>
          <a:p>
            <a:pPr marL="471404" indent="-471404" algn="l" defTabSz="1300480">
              <a:lnSpc>
                <a:spcPct val="150000"/>
              </a:lnSpc>
              <a:buSzPct val="100000"/>
              <a:buBlip>
                <a:blip r:embed="rId4"/>
              </a:buBlip>
              <a:defRPr sz="2600">
                <a:solidFill>
                  <a:srgbClr val="FFFFFF"/>
                </a:solidFill>
                <a:latin typeface="Arial"/>
                <a:ea typeface="Arial"/>
                <a:cs typeface="Arial"/>
                <a:sym typeface="Arial"/>
              </a:defRPr>
            </a:pPr>
            <a:r>
              <a:t>p</a:t>
            </a:r>
            <a:r>
              <a:t>owod</a:t>
            </a:r>
            <a:r>
              <a:t>uje</a:t>
            </a:r>
            <a:r>
              <a:t> powikłania rozrodcze</a:t>
            </a:r>
          </a:p>
          <a:p>
            <a:pPr marL="471404" indent="-471404" algn="l" defTabSz="1300480">
              <a:lnSpc>
                <a:spcPct val="150000"/>
              </a:lnSpc>
              <a:buSzPct val="100000"/>
              <a:buBlip>
                <a:blip r:embed="rId4"/>
              </a:buBlip>
              <a:defRPr sz="2600">
                <a:solidFill>
                  <a:srgbClr val="FFFFFF"/>
                </a:solidFill>
                <a:latin typeface="Arial"/>
                <a:ea typeface="Arial"/>
                <a:cs typeface="Arial"/>
                <a:sym typeface="Arial"/>
              </a:defRPr>
            </a:pPr>
            <a:r>
              <a:t>powoduje guzy rakowe</a:t>
            </a:r>
          </a:p>
        </p:txBody>
      </p:sp>
      <p:grpSp>
        <p:nvGrpSpPr>
          <p:cNvPr id="1170" name="Picture 29"/>
          <p:cNvGrpSpPr/>
          <p:nvPr/>
        </p:nvGrpSpPr>
        <p:grpSpPr>
          <a:xfrm>
            <a:off x="7739830" y="5299093"/>
            <a:ext cx="4621013" cy="3341272"/>
            <a:chOff x="0" y="0"/>
            <a:chExt cx="4621011" cy="3341270"/>
          </a:xfrm>
        </p:grpSpPr>
        <p:sp>
          <p:nvSpPr>
            <p:cNvPr id="1168" name="Rectangle"/>
            <p:cNvSpPr/>
            <p:nvPr/>
          </p:nvSpPr>
          <p:spPr>
            <a:xfrm rot="21229193">
              <a:off x="143039" y="224935"/>
              <a:ext cx="4334934" cy="2891401"/>
            </a:xfrm>
            <a:prstGeom prst="rect">
              <a:avLst/>
            </a:prstGeom>
            <a:solidFill>
              <a:srgbClr val="EDEDED"/>
            </a:solidFill>
            <a:ln w="12700" cap="flat">
              <a:noFill/>
              <a:miter lim="400000"/>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p>
          </p:txBody>
        </p:sp>
        <p:pic>
          <p:nvPicPr>
            <p:cNvPr id="1169" name="image37.jpeg" descr="image37.jpeg"/>
            <p:cNvPicPr>
              <a:picLocks noChangeAspect="1"/>
            </p:cNvPicPr>
            <p:nvPr/>
          </p:nvPicPr>
          <p:blipFill>
            <a:blip r:embed="rId5">
              <a:extLst/>
            </a:blip>
            <a:stretch>
              <a:fillRect/>
            </a:stretch>
          </p:blipFill>
          <p:spPr>
            <a:xfrm rot="21229193">
              <a:off x="143039" y="224935"/>
              <a:ext cx="4334934" cy="2891401"/>
            </a:xfrm>
            <a:prstGeom prst="rect">
              <a:avLst/>
            </a:prstGeom>
            <a:ln w="50800" cap="sq">
              <a:solidFill>
                <a:srgbClr val="FFFFFF"/>
              </a:solidFill>
              <a:prstDash val="solid"/>
              <a:miter lim="800000"/>
            </a:ln>
            <a:effectLst>
              <a:outerShdw sx="100000" sy="100000" kx="0" ky="0" algn="b" rotWithShape="0" blurRad="63500" dist="25400" dir="5400000">
                <a:srgbClr val="000000">
                  <a:alpha val="40000"/>
                </a:srgbClr>
              </a:outerShdw>
            </a:effectLst>
          </p:spPr>
        </p:pic>
      </p:grpSp>
      <p:grpSp>
        <p:nvGrpSpPr>
          <p:cNvPr id="1173" name="Picture 25"/>
          <p:cNvGrpSpPr/>
          <p:nvPr/>
        </p:nvGrpSpPr>
        <p:grpSpPr>
          <a:xfrm>
            <a:off x="7567873" y="844675"/>
            <a:ext cx="4964930" cy="5206595"/>
            <a:chOff x="0" y="0"/>
            <a:chExt cx="4964929" cy="5206593"/>
          </a:xfrm>
        </p:grpSpPr>
        <p:sp>
          <p:nvSpPr>
            <p:cNvPr id="1171" name="Rectangle"/>
            <p:cNvSpPr/>
            <p:nvPr/>
          </p:nvSpPr>
          <p:spPr>
            <a:xfrm rot="476025">
              <a:off x="299926" y="279003"/>
              <a:ext cx="4365078" cy="4648587"/>
            </a:xfrm>
            <a:prstGeom prst="rect">
              <a:avLst/>
            </a:prstGeom>
            <a:solidFill>
              <a:srgbClr val="EDEDED"/>
            </a:solidFill>
            <a:ln w="12700" cap="flat">
              <a:noFill/>
              <a:miter lim="400000"/>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p>
          </p:txBody>
        </p:sp>
        <p:pic>
          <p:nvPicPr>
            <p:cNvPr id="1172" name="image38.png" descr="image38.png"/>
            <p:cNvPicPr>
              <a:picLocks noChangeAspect="1"/>
            </p:cNvPicPr>
            <p:nvPr/>
          </p:nvPicPr>
          <p:blipFill>
            <a:blip r:embed="rId6">
              <a:extLst/>
            </a:blip>
            <a:stretch>
              <a:fillRect/>
            </a:stretch>
          </p:blipFill>
          <p:spPr>
            <a:xfrm rot="476025">
              <a:off x="299926" y="279003"/>
              <a:ext cx="4365078" cy="4648587"/>
            </a:xfrm>
            <a:prstGeom prst="rect">
              <a:avLst/>
            </a:prstGeom>
            <a:ln w="50800" cap="sq">
              <a:solidFill>
                <a:srgbClr val="FFFFFF"/>
              </a:solidFill>
              <a:prstDash val="solid"/>
              <a:miter lim="800000"/>
            </a:ln>
            <a:effectLst>
              <a:outerShdw sx="100000" sy="100000" kx="0" ky="0" algn="b" rotWithShape="0" blurRad="63500" dist="25400" dir="5400000">
                <a:srgbClr val="000000">
                  <a:alpha val="40000"/>
                </a:srgbClr>
              </a:outerShdw>
            </a:effectLst>
          </p:spPr>
        </p:pic>
      </p:grpSp>
      <p:sp>
        <p:nvSpPr>
          <p:cNvPr id="1174" name="TextBox 36"/>
          <p:cNvSpPr txBox="1"/>
          <p:nvPr/>
        </p:nvSpPr>
        <p:spPr>
          <a:xfrm>
            <a:off x="4277978" y="1162642"/>
            <a:ext cx="3991111" cy="54938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3000">
                <a:solidFill>
                  <a:srgbClr val="FFFFFF"/>
                </a:solidFill>
                <a:latin typeface="Arial"/>
                <a:ea typeface="Arial"/>
                <a:cs typeface="Arial"/>
                <a:sym typeface="Arial"/>
              </a:defRPr>
            </a:lvl1pPr>
          </a:lstStyle>
          <a:p>
            <a:pPr/>
            <a:r>
              <a:t>JEST BEZPIECZNY</a:t>
            </a:r>
          </a:p>
        </p:txBody>
      </p:sp>
      <p:pic>
        <p:nvPicPr>
          <p:cNvPr id="1175" name="Picture 39" descr="Picture 39"/>
          <p:cNvPicPr>
            <a:picLocks noChangeAspect="1"/>
          </p:cNvPicPr>
          <p:nvPr/>
        </p:nvPicPr>
        <p:blipFill>
          <a:blip r:embed="rId7">
            <a:extLst/>
          </a:blip>
          <a:stretch>
            <a:fillRect/>
          </a:stretch>
        </p:blipFill>
        <p:spPr>
          <a:xfrm>
            <a:off x="917986" y="844674"/>
            <a:ext cx="3363823" cy="13330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167">
                                            <p:bg/>
                                          </p:spTgt>
                                        </p:tgtEl>
                                        <p:attrNameLst>
                                          <p:attrName>style.visibility</p:attrName>
                                        </p:attrNameLst>
                                      </p:cBhvr>
                                      <p:to>
                                        <p:strVal val="visible"/>
                                      </p:to>
                                    </p:set>
                                    <p:animEffect filter="dissolve" transition="in">
                                      <p:cBhvr>
                                        <p:cTn id="7" dur="500"/>
                                        <p:tgtEl>
                                          <p:spTgt spid="1167">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1167">
                                            <p:txEl>
                                              <p:pRg st="0" end="0"/>
                                            </p:txEl>
                                          </p:spTgt>
                                        </p:tgtEl>
                                        <p:attrNameLst>
                                          <p:attrName>style.visibility</p:attrName>
                                        </p:attrNameLst>
                                      </p:cBhvr>
                                      <p:to>
                                        <p:strVal val="visible"/>
                                      </p:to>
                                    </p:set>
                                    <p:animEffect filter="dissolve" transition="in">
                                      <p:cBhvr>
                                        <p:cTn id="10" dur="500"/>
                                        <p:tgtEl>
                                          <p:spTgt spid="11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1167">
                                            <p:txEl>
                                              <p:pRg st="1" end="1"/>
                                            </p:txEl>
                                          </p:spTgt>
                                        </p:tgtEl>
                                        <p:attrNameLst>
                                          <p:attrName>style.visibility</p:attrName>
                                        </p:attrNameLst>
                                      </p:cBhvr>
                                      <p:to>
                                        <p:strVal val="visible"/>
                                      </p:to>
                                    </p:set>
                                    <p:animEffect filter="dissolve" transition="in">
                                      <p:cBhvr>
                                        <p:cTn id="15" dur="500"/>
                                        <p:tgtEl>
                                          <p:spTgt spid="11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1167">
                                            <p:txEl>
                                              <p:pRg st="2" end="2"/>
                                            </p:txEl>
                                          </p:spTgt>
                                        </p:tgtEl>
                                        <p:attrNameLst>
                                          <p:attrName>style.visibility</p:attrName>
                                        </p:attrNameLst>
                                      </p:cBhvr>
                                      <p:to>
                                        <p:strVal val="visible"/>
                                      </p:to>
                                    </p:set>
                                    <p:animEffect filter="dissolve" transition="in">
                                      <p:cBhvr>
                                        <p:cTn id="20" dur="500"/>
                                        <p:tgtEl>
                                          <p:spTgt spid="11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el" backwards="0">
                                    <p:tmAbs val="0"/>
                                  </p:iterate>
                                  <p:childTnLst>
                                    <p:set>
                                      <p:cBhvr>
                                        <p:cTn id="24" fill="hold"/>
                                        <p:tgtEl>
                                          <p:spTgt spid="1167">
                                            <p:txEl>
                                              <p:pRg st="3" end="3"/>
                                            </p:txEl>
                                          </p:spTgt>
                                        </p:tgtEl>
                                        <p:attrNameLst>
                                          <p:attrName>style.visibility</p:attrName>
                                        </p:attrNameLst>
                                      </p:cBhvr>
                                      <p:to>
                                        <p:strVal val="visible"/>
                                      </p:to>
                                    </p:set>
                                    <p:animEffect filter="dissolve" transition="in">
                                      <p:cBhvr>
                                        <p:cTn id="25" dur="500"/>
                                        <p:tgtEl>
                                          <p:spTgt spid="116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2" fill="hold">
                                  <p:stCondLst>
                                    <p:cond delay="0"/>
                                  </p:stCondLst>
                                  <p:iterate type="el" backwards="0">
                                    <p:tmAbs val="0"/>
                                  </p:iterate>
                                  <p:childTnLst>
                                    <p:set>
                                      <p:cBhvr>
                                        <p:cTn id="29" fill="hold"/>
                                        <p:tgtEl>
                                          <p:spTgt spid="1166"/>
                                        </p:tgtEl>
                                        <p:attrNameLst>
                                          <p:attrName>style.visibility</p:attrName>
                                        </p:attrNameLst>
                                      </p:cBhvr>
                                      <p:to>
                                        <p:strVal val="visible"/>
                                      </p:to>
                                    </p:set>
                                    <p:animEffect filter="dissolve" transition="in">
                                      <p:cBhvr>
                                        <p:cTn id="30" dur="500"/>
                                        <p:tgtEl>
                                          <p:spTgt spid="1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6" grpId="2"/>
      <p:bldP build="p" bldLvl="5" animBg="1" rev="0" advAuto="0" spid="1167"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2" name="image10.jpg" descr="image10.jpg"/>
          <p:cNvPicPr>
            <a:picLocks noChangeAspect="1"/>
          </p:cNvPicPr>
          <p:nvPr/>
        </p:nvPicPr>
        <p:blipFill>
          <a:blip r:embed="rId3">
            <a:extLst/>
          </a:blip>
          <a:stretch>
            <a:fillRect/>
          </a:stretch>
        </p:blipFill>
        <p:spPr>
          <a:xfrm>
            <a:off x="-3111553" y="383"/>
            <a:ext cx="17338370" cy="9752835"/>
          </a:xfrm>
          <a:prstGeom prst="rect">
            <a:avLst/>
          </a:prstGeom>
          <a:ln w="12700">
            <a:miter lim="400000"/>
          </a:ln>
        </p:spPr>
      </p:pic>
      <p:sp>
        <p:nvSpPr>
          <p:cNvPr id="783" name="ASEA Mission:…"/>
          <p:cNvSpPr txBox="1"/>
          <p:nvPr>
            <p:ph type="title"/>
          </p:nvPr>
        </p:nvSpPr>
        <p:spPr>
          <a:xfrm>
            <a:off x="327703" y="56877"/>
            <a:ext cx="13226980" cy="2416095"/>
          </a:xfrm>
          <a:prstGeom prst="rect">
            <a:avLst/>
          </a:prstGeom>
        </p:spPr>
        <p:txBody>
          <a:bodyPr/>
          <a:lstStyle/>
          <a:p>
            <a:pPr algn="l" defTabSz="650165">
              <a:defRPr spc="0" sz="4300">
                <a:latin typeface="+mn-lt"/>
                <a:ea typeface="+mn-ea"/>
                <a:cs typeface="+mn-cs"/>
                <a:sym typeface="Helvetica"/>
              </a:defRPr>
            </a:pPr>
            <a:r>
              <a:t>Misja ASEA: </a:t>
            </a:r>
            <a:br/>
            <a:r>
              <a:t>polepszać życie ludzi i być siłą dla dobra w świecie.</a:t>
            </a:r>
          </a:p>
        </p:txBody>
      </p:sp>
      <p:sp>
        <p:nvSpPr>
          <p:cNvPr id="784" name="29 Countries &amp; Expanding:…"/>
          <p:cNvSpPr txBox="1"/>
          <p:nvPr>
            <p:ph type="body" sz="half" idx="1"/>
          </p:nvPr>
        </p:nvSpPr>
        <p:spPr>
          <a:xfrm>
            <a:off x="820587" y="2740191"/>
            <a:ext cx="5961193" cy="6282017"/>
          </a:xfrm>
          <a:prstGeom prst="rect">
            <a:avLst/>
          </a:prstGeom>
          <a:solidFill>
            <a:srgbClr val="FFFFFF"/>
          </a:solidFill>
          <a:ln w="25400">
            <a:solidFill>
              <a:srgbClr val="0071AC"/>
            </a:solidFill>
            <a:bevel/>
          </a:ln>
          <a:effectLst>
            <a:outerShdw sx="100000" sy="100000" kx="0" ky="0" algn="b" rotWithShape="0" blurRad="50800" dist="25400" dir="5400000">
              <a:srgbClr val="000000">
                <a:alpha val="35000"/>
              </a:srgbClr>
            </a:outerShdw>
          </a:effectLst>
        </p:spPr>
        <p:txBody>
          <a:bodyPr lIns="144496" tIns="144496" rIns="144496" bIns="144496"/>
          <a:lstStyle/>
          <a:p>
            <a:pPr defTabSz="823636">
              <a:spcBef>
                <a:spcPts val="0"/>
              </a:spcBef>
              <a:defRPr sz="3135">
                <a:solidFill>
                  <a:srgbClr val="3DA547"/>
                </a:solidFill>
              </a:defRPr>
            </a:pPr>
            <a:r>
              <a:t>  29 krajów &amp; nadal się rozwija : </a:t>
            </a:r>
            <a:r>
              <a:rPr>
                <a:solidFill>
                  <a:srgbClr val="6B6B6B"/>
                </a:solidFill>
              </a:rPr>
              <a:t> </a:t>
            </a:r>
            <a:endParaRPr>
              <a:solidFill>
                <a:srgbClr val="000000"/>
              </a:solidFill>
            </a:endParaRPr>
          </a:p>
          <a:p>
            <a:pPr marL="622209" indent="-392974" defTabSz="823636">
              <a:spcBef>
                <a:spcPts val="1500"/>
              </a:spcBef>
              <a:buSzPct val="100000"/>
              <a:buChar char="•"/>
              <a:defRPr sz="3135">
                <a:solidFill>
                  <a:srgbClr val="6B6B6B"/>
                </a:solidFill>
              </a:defRPr>
            </a:pPr>
            <a:r>
              <a:t>Ameryka Północna, Europa, Australia/Nowa Zelandia, Azja</a:t>
            </a:r>
          </a:p>
          <a:p>
            <a:pPr indent="229234" defTabSz="823636">
              <a:spcBef>
                <a:spcPts val="1500"/>
              </a:spcBef>
              <a:defRPr sz="3135">
                <a:solidFill>
                  <a:srgbClr val="3DA547"/>
                </a:solidFill>
              </a:defRPr>
            </a:pPr>
            <a:r>
              <a:t>Skumulowany wolumen sprzedaży: $450 milionów</a:t>
            </a:r>
          </a:p>
          <a:p>
            <a:pPr marL="622209" indent="-392974" defTabSz="823636">
              <a:spcBef>
                <a:spcPts val="1500"/>
              </a:spcBef>
              <a:buSzPct val="100000"/>
              <a:buChar char="•"/>
              <a:defRPr sz="3135">
                <a:solidFill>
                  <a:srgbClr val="6B6B6B"/>
                </a:solidFill>
              </a:defRPr>
            </a:pPr>
            <a:r>
              <a:t>Start w 2010 </a:t>
            </a:r>
          </a:p>
          <a:p>
            <a:pPr marL="622209" indent="-392974" defTabSz="823636">
              <a:spcBef>
                <a:spcPts val="1500"/>
              </a:spcBef>
              <a:buSzPct val="100000"/>
              <a:buChar char="•"/>
              <a:defRPr sz="3135">
                <a:solidFill>
                  <a:srgbClr val="6B6B6B"/>
                </a:solidFill>
              </a:defRPr>
            </a:pPr>
            <a:r>
              <a:t>Rentowna od 1 roku</a:t>
            </a:r>
          </a:p>
          <a:p>
            <a:pPr marL="622209" indent="-392974" defTabSz="823636">
              <a:spcBef>
                <a:spcPts val="1500"/>
              </a:spcBef>
              <a:buSzPct val="100000"/>
              <a:buChar char="•"/>
              <a:defRPr sz="3135">
                <a:solidFill>
                  <a:srgbClr val="6B6B6B"/>
                </a:solidFill>
              </a:defRPr>
            </a:pPr>
            <a:r>
              <a:t>Wolna od zadłużenia / w prywatnych rękach</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84">
                                            <p:bg/>
                                          </p:spTgt>
                                        </p:tgtEl>
                                        <p:attrNameLst>
                                          <p:attrName>style.visibility</p:attrName>
                                        </p:attrNameLst>
                                      </p:cBhvr>
                                      <p:to>
                                        <p:strVal val="visible"/>
                                      </p:to>
                                    </p:set>
                                    <p:animEffect filter="dissolve" transition="in">
                                      <p:cBhvr>
                                        <p:cTn id="7" dur="1000"/>
                                        <p:tgtEl>
                                          <p:spTgt spid="784">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784">
                                            <p:txEl>
                                              <p:pRg st="0" end="0"/>
                                            </p:txEl>
                                          </p:spTgt>
                                        </p:tgtEl>
                                        <p:attrNameLst>
                                          <p:attrName>style.visibility</p:attrName>
                                        </p:attrNameLst>
                                      </p:cBhvr>
                                      <p:to>
                                        <p:strVal val="visible"/>
                                      </p:to>
                                    </p:set>
                                    <p:animEffect filter="dissolve" transition="in">
                                      <p:cBhvr>
                                        <p:cTn id="10" dur="1000"/>
                                        <p:tgtEl>
                                          <p:spTgt spid="78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784">
                                            <p:txEl>
                                              <p:pRg st="1" end="1"/>
                                            </p:txEl>
                                          </p:spTgt>
                                        </p:tgtEl>
                                        <p:attrNameLst>
                                          <p:attrName>style.visibility</p:attrName>
                                        </p:attrNameLst>
                                      </p:cBhvr>
                                      <p:to>
                                        <p:strVal val="visible"/>
                                      </p:to>
                                    </p:set>
                                    <p:animEffect filter="dissolve" transition="in">
                                      <p:cBhvr>
                                        <p:cTn id="15" dur="1000"/>
                                        <p:tgtEl>
                                          <p:spTgt spid="78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784">
                                            <p:txEl>
                                              <p:pRg st="2" end="2"/>
                                            </p:txEl>
                                          </p:spTgt>
                                        </p:tgtEl>
                                        <p:attrNameLst>
                                          <p:attrName>style.visibility</p:attrName>
                                        </p:attrNameLst>
                                      </p:cBhvr>
                                      <p:to>
                                        <p:strVal val="visible"/>
                                      </p:to>
                                    </p:set>
                                    <p:animEffect filter="dissolve" transition="in">
                                      <p:cBhvr>
                                        <p:cTn id="20" dur="1000"/>
                                        <p:tgtEl>
                                          <p:spTgt spid="78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el" backwards="0">
                                    <p:tmAbs val="0"/>
                                  </p:iterate>
                                  <p:childTnLst>
                                    <p:set>
                                      <p:cBhvr>
                                        <p:cTn id="24" fill="hold"/>
                                        <p:tgtEl>
                                          <p:spTgt spid="784">
                                            <p:txEl>
                                              <p:pRg st="3" end="3"/>
                                            </p:txEl>
                                          </p:spTgt>
                                        </p:tgtEl>
                                        <p:attrNameLst>
                                          <p:attrName>style.visibility</p:attrName>
                                        </p:attrNameLst>
                                      </p:cBhvr>
                                      <p:to>
                                        <p:strVal val="visible"/>
                                      </p:to>
                                    </p:set>
                                    <p:animEffect filter="dissolve" transition="in">
                                      <p:cBhvr>
                                        <p:cTn id="25" dur="1000"/>
                                        <p:tgtEl>
                                          <p:spTgt spid="78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1" fill="hold">
                                  <p:stCondLst>
                                    <p:cond delay="0"/>
                                  </p:stCondLst>
                                  <p:iterate type="el" backwards="0">
                                    <p:tmAbs val="0"/>
                                  </p:iterate>
                                  <p:childTnLst>
                                    <p:set>
                                      <p:cBhvr>
                                        <p:cTn id="29" fill="hold"/>
                                        <p:tgtEl>
                                          <p:spTgt spid="784">
                                            <p:txEl>
                                              <p:pRg st="4" end="4"/>
                                            </p:txEl>
                                          </p:spTgt>
                                        </p:tgtEl>
                                        <p:attrNameLst>
                                          <p:attrName>style.visibility</p:attrName>
                                        </p:attrNameLst>
                                      </p:cBhvr>
                                      <p:to>
                                        <p:strVal val="visible"/>
                                      </p:to>
                                    </p:set>
                                    <p:animEffect filter="dissolve" transition="in">
                                      <p:cBhvr>
                                        <p:cTn id="30" dur="1000"/>
                                        <p:tgtEl>
                                          <p:spTgt spid="78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1" fill="hold">
                                  <p:stCondLst>
                                    <p:cond delay="0"/>
                                  </p:stCondLst>
                                  <p:iterate type="el" backwards="0">
                                    <p:tmAbs val="0"/>
                                  </p:iterate>
                                  <p:childTnLst>
                                    <p:set>
                                      <p:cBhvr>
                                        <p:cTn id="34" fill="hold"/>
                                        <p:tgtEl>
                                          <p:spTgt spid="784">
                                            <p:txEl>
                                              <p:pRg st="5" end="5"/>
                                            </p:txEl>
                                          </p:spTgt>
                                        </p:tgtEl>
                                        <p:attrNameLst>
                                          <p:attrName>style.visibility</p:attrName>
                                        </p:attrNameLst>
                                      </p:cBhvr>
                                      <p:to>
                                        <p:strVal val="visible"/>
                                      </p:to>
                                    </p:set>
                                    <p:animEffect filter="dissolve" transition="in">
                                      <p:cBhvr>
                                        <p:cTn id="35" dur="1000"/>
                                        <p:tgtEl>
                                          <p:spTgt spid="78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84" grpId="1"/>
    </p:bldLst>
  </p:timing>
</p:sld>
</file>

<file path=ppt/slides/slide40.xml><?xml version="1.0" encoding="utf-8"?>
<p:sld xmlns:a="http://schemas.openxmlformats.org/drawingml/2006/main" xmlns:r="http://schemas.openxmlformats.org/officeDocument/2006/relationships" xmlns:p="http://schemas.openxmlformats.org/presentationml/2006/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1179" name="Picture 3" descr="Picture 3"/>
          <p:cNvPicPr>
            <a:picLocks noChangeAspect="1"/>
          </p:cNvPicPr>
          <p:nvPr/>
        </p:nvPicPr>
        <p:blipFill>
          <a:blip r:embed="rId4">
            <a:extLst/>
          </a:blip>
          <a:stretch>
            <a:fillRect/>
          </a:stretch>
        </p:blipFill>
        <p:spPr>
          <a:xfrm>
            <a:off x="4945236" y="3853263"/>
            <a:ext cx="7637741" cy="3045895"/>
          </a:xfrm>
          <a:prstGeom prst="rect">
            <a:avLst/>
          </a:prstGeom>
          <a:ln w="12700">
            <a:miter lim="400000"/>
          </a:ln>
          <a:effectLst>
            <a:outerShdw sx="100000" sy="100000" kx="0" ky="0" algn="b" rotWithShape="0" blurRad="63500" dist="50800" dir="2700000">
              <a:srgbClr val="000000">
                <a:alpha val="40000"/>
              </a:srgbClr>
            </a:outerShdw>
          </a:effectLst>
        </p:spPr>
      </p:pic>
      <p:sp>
        <p:nvSpPr>
          <p:cNvPr id="1180" name="TextBox 10"/>
          <p:cNvSpPr txBox="1"/>
          <p:nvPr/>
        </p:nvSpPr>
        <p:spPr>
          <a:xfrm>
            <a:off x="4277980" y="1162642"/>
            <a:ext cx="6043291" cy="98118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3000">
                <a:solidFill>
                  <a:srgbClr val="666666"/>
                </a:solidFill>
                <a:latin typeface="Arial"/>
                <a:ea typeface="Arial"/>
                <a:cs typeface="Arial"/>
                <a:sym typeface="Arial"/>
              </a:defRPr>
            </a:lvl1pPr>
          </a:lstStyle>
          <a:p>
            <a:pPr/>
            <a:r>
              <a:t>MA KLINICZNIE POTWIERDZONE BADANIA</a:t>
            </a:r>
          </a:p>
        </p:txBody>
      </p:sp>
      <p:pic>
        <p:nvPicPr>
          <p:cNvPr id="1181" name="Picture 11" descr="Picture 11"/>
          <p:cNvPicPr>
            <a:picLocks noChangeAspect="1"/>
          </p:cNvPicPr>
          <p:nvPr/>
        </p:nvPicPr>
        <p:blipFill>
          <a:blip r:embed="rId5">
            <a:extLst/>
          </a:blip>
          <a:stretch>
            <a:fillRect/>
          </a:stretch>
        </p:blipFill>
        <p:spPr>
          <a:xfrm>
            <a:off x="1117276" y="988858"/>
            <a:ext cx="3059662" cy="1029866"/>
          </a:xfrm>
          <a:prstGeom prst="rect">
            <a:avLst/>
          </a:prstGeom>
          <a:ln w="12700">
            <a:miter lim="400000"/>
          </a:ln>
        </p:spPr>
      </p:pic>
      <p:grpSp>
        <p:nvGrpSpPr>
          <p:cNvPr id="1205" name="Grupa 5"/>
          <p:cNvGrpSpPr/>
          <p:nvPr/>
        </p:nvGrpSpPr>
        <p:grpSpPr>
          <a:xfrm>
            <a:off x="1117276" y="2517735"/>
            <a:ext cx="5712177" cy="5741530"/>
            <a:chOff x="0" y="0"/>
            <a:chExt cx="5712176" cy="5741528"/>
          </a:xfrm>
        </p:grpSpPr>
        <p:sp>
          <p:nvSpPr>
            <p:cNvPr id="1182" name="Dowolny kształt: kształt 6"/>
            <p:cNvSpPr txBox="1"/>
            <p:nvPr/>
          </p:nvSpPr>
          <p:spPr>
            <a:xfrm>
              <a:off x="79357" y="0"/>
              <a:ext cx="5632820" cy="3967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1800">
                  <a:solidFill>
                    <a:srgbClr val="0070C0"/>
                  </a:solidFill>
                  <a:latin typeface="Gill Sans MT"/>
                  <a:ea typeface="Gill Sans MT"/>
                  <a:cs typeface="Gill Sans MT"/>
                  <a:sym typeface="Gill Sans MT"/>
                </a:defRPr>
              </a:lvl1pPr>
            </a:lstStyle>
            <a:p>
              <a:pPr/>
              <a:r>
                <a:t>RENU28 4-tygodniowe badanie:</a:t>
              </a:r>
            </a:p>
          </p:txBody>
        </p:sp>
        <p:sp>
          <p:nvSpPr>
            <p:cNvPr id="1183" name="Dowolny kształt: kształt 7"/>
            <p:cNvSpPr txBox="1"/>
            <p:nvPr/>
          </p:nvSpPr>
          <p:spPr>
            <a:xfrm>
              <a:off x="1196499" y="632315"/>
              <a:ext cx="1591751" cy="11587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2200">
                  <a:solidFill>
                    <a:srgbClr val="000000"/>
                  </a:solidFill>
                  <a:latin typeface="Calibri"/>
                  <a:ea typeface="Calibri"/>
                  <a:cs typeface="Calibri"/>
                  <a:sym typeface="Calibri"/>
                </a:defRPr>
              </a:lvl1pPr>
            </a:lstStyle>
            <a:p>
              <a:pPr/>
              <a:r>
                <a:t>Odbudowa komórek skóry</a:t>
              </a:r>
            </a:p>
          </p:txBody>
        </p:sp>
        <p:grpSp>
          <p:nvGrpSpPr>
            <p:cNvPr id="1186" name="Grupa 8"/>
            <p:cNvGrpSpPr/>
            <p:nvPr/>
          </p:nvGrpSpPr>
          <p:grpSpPr>
            <a:xfrm>
              <a:off x="20479" y="553468"/>
              <a:ext cx="1087961" cy="932346"/>
              <a:chOff x="0" y="0"/>
              <a:chExt cx="1087960" cy="932345"/>
            </a:xfrm>
          </p:grpSpPr>
          <p:sp>
            <p:nvSpPr>
              <p:cNvPr id="1184" name="Dowolny kształt: kształt 9"/>
              <p:cNvSpPr/>
              <p:nvPr/>
            </p:nvSpPr>
            <p:spPr>
              <a:xfrm rot="5400000">
                <a:off x="92141" y="13"/>
                <a:ext cx="932347" cy="9323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16200" y="0"/>
                    </a:lnTo>
                    <a:lnTo>
                      <a:pt x="21600" y="10800"/>
                    </a:lnTo>
                    <a:lnTo>
                      <a:pt x="16200" y="21600"/>
                    </a:lnTo>
                    <a:lnTo>
                      <a:pt x="5400" y="21600"/>
                    </a:lnTo>
                    <a:lnTo>
                      <a:pt x="0" y="10800"/>
                    </a:lnTo>
                    <a:lnTo>
                      <a:pt x="5400" y="0"/>
                    </a:lnTo>
                    <a:close/>
                  </a:path>
                </a:pathLst>
              </a:custGeom>
              <a:noFill/>
              <a:ln w="38100" cap="flat">
                <a:solidFill>
                  <a:srgbClr val="00537F"/>
                </a:solidFill>
                <a:prstDash val="solid"/>
                <a:round/>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p>
            </p:txBody>
          </p:sp>
          <p:sp>
            <p:nvSpPr>
              <p:cNvPr id="1185" name="Dowolny kształt: kształt 10"/>
              <p:cNvSpPr txBox="1"/>
              <p:nvPr/>
            </p:nvSpPr>
            <p:spPr>
              <a:xfrm>
                <a:off x="0" y="144382"/>
                <a:ext cx="1087961" cy="561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2800">
                    <a:solidFill>
                      <a:srgbClr val="3265A2"/>
                    </a:solidFill>
                    <a:latin typeface="Apex New Book"/>
                    <a:ea typeface="Apex New Book"/>
                    <a:cs typeface="Apex New Book"/>
                    <a:sym typeface="Apex New Book"/>
                  </a:defRPr>
                </a:lvl1pPr>
              </a:lstStyle>
              <a:p>
                <a:pPr/>
                <a:r>
                  <a:t>16%</a:t>
                </a:r>
              </a:p>
            </p:txBody>
          </p:sp>
        </p:grpSp>
        <p:grpSp>
          <p:nvGrpSpPr>
            <p:cNvPr id="1189" name="Grupa 11"/>
            <p:cNvGrpSpPr/>
            <p:nvPr/>
          </p:nvGrpSpPr>
          <p:grpSpPr>
            <a:xfrm>
              <a:off x="0" y="2725357"/>
              <a:ext cx="1108439" cy="916474"/>
              <a:chOff x="0" y="0"/>
              <a:chExt cx="1108438" cy="916473"/>
            </a:xfrm>
          </p:grpSpPr>
          <p:sp>
            <p:nvSpPr>
              <p:cNvPr id="1187" name="Dowolny kształt: kształt 12"/>
              <p:cNvSpPr/>
              <p:nvPr/>
            </p:nvSpPr>
            <p:spPr>
              <a:xfrm rot="5400000">
                <a:off x="110318" y="-243"/>
                <a:ext cx="916475" cy="9169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16200" y="0"/>
                    </a:lnTo>
                    <a:lnTo>
                      <a:pt x="21600" y="10800"/>
                    </a:lnTo>
                    <a:lnTo>
                      <a:pt x="16200" y="21600"/>
                    </a:lnTo>
                    <a:lnTo>
                      <a:pt x="5400" y="21600"/>
                    </a:lnTo>
                    <a:lnTo>
                      <a:pt x="0" y="10800"/>
                    </a:lnTo>
                    <a:lnTo>
                      <a:pt x="5400" y="0"/>
                    </a:lnTo>
                    <a:close/>
                  </a:path>
                </a:pathLst>
              </a:custGeom>
              <a:noFill/>
              <a:ln w="38100" cap="flat">
                <a:solidFill>
                  <a:srgbClr val="00537F"/>
                </a:solidFill>
                <a:prstDash val="solid"/>
                <a:round/>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p>
            </p:txBody>
          </p:sp>
          <p:sp>
            <p:nvSpPr>
              <p:cNvPr id="1188" name="Dowolny kształt: kształt 13"/>
              <p:cNvSpPr txBox="1"/>
              <p:nvPr/>
            </p:nvSpPr>
            <p:spPr>
              <a:xfrm>
                <a:off x="-1" y="133117"/>
                <a:ext cx="1108440" cy="561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2800">
                    <a:solidFill>
                      <a:srgbClr val="3265A2"/>
                    </a:solidFill>
                    <a:latin typeface="Apex New Book"/>
                    <a:ea typeface="Apex New Book"/>
                    <a:cs typeface="Apex New Book"/>
                    <a:sym typeface="Apex New Book"/>
                  </a:defRPr>
                </a:lvl1pPr>
              </a:lstStyle>
              <a:p>
                <a:pPr/>
                <a:r>
                  <a:t>23%</a:t>
                </a:r>
              </a:p>
            </p:txBody>
          </p:sp>
        </p:grpSp>
        <p:grpSp>
          <p:nvGrpSpPr>
            <p:cNvPr id="1192" name="Grupa 14"/>
            <p:cNvGrpSpPr/>
            <p:nvPr/>
          </p:nvGrpSpPr>
          <p:grpSpPr>
            <a:xfrm>
              <a:off x="0" y="3806693"/>
              <a:ext cx="1088473" cy="855548"/>
              <a:chOff x="0" y="0"/>
              <a:chExt cx="1088472" cy="855546"/>
            </a:xfrm>
          </p:grpSpPr>
          <p:sp>
            <p:nvSpPr>
              <p:cNvPr id="1190" name="Dowolny kształt: kształt 15"/>
              <p:cNvSpPr/>
              <p:nvPr/>
            </p:nvSpPr>
            <p:spPr>
              <a:xfrm rot="5400000">
                <a:off x="128494" y="12"/>
                <a:ext cx="855547" cy="855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16200" y="0"/>
                    </a:lnTo>
                    <a:lnTo>
                      <a:pt x="21600" y="10800"/>
                    </a:lnTo>
                    <a:lnTo>
                      <a:pt x="16200" y="21600"/>
                    </a:lnTo>
                    <a:lnTo>
                      <a:pt x="5400" y="21600"/>
                    </a:lnTo>
                    <a:lnTo>
                      <a:pt x="0" y="10800"/>
                    </a:lnTo>
                    <a:lnTo>
                      <a:pt x="5400" y="0"/>
                    </a:lnTo>
                    <a:close/>
                  </a:path>
                </a:pathLst>
              </a:custGeom>
              <a:noFill/>
              <a:ln w="38100" cap="flat">
                <a:solidFill>
                  <a:srgbClr val="00537F"/>
                </a:solidFill>
                <a:prstDash val="solid"/>
                <a:round/>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p>
            </p:txBody>
          </p:sp>
          <p:sp>
            <p:nvSpPr>
              <p:cNvPr id="1191" name="Dowolny kształt: kształt 16"/>
              <p:cNvSpPr txBox="1"/>
              <p:nvPr/>
            </p:nvSpPr>
            <p:spPr>
              <a:xfrm>
                <a:off x="-1" y="139775"/>
                <a:ext cx="1088474" cy="561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2800">
                    <a:solidFill>
                      <a:srgbClr val="3265A2"/>
                    </a:solidFill>
                    <a:latin typeface="Apex New Book"/>
                    <a:ea typeface="Apex New Book"/>
                    <a:cs typeface="Apex New Book"/>
                    <a:sym typeface="Apex New Book"/>
                  </a:defRPr>
                </a:lvl1pPr>
              </a:lstStyle>
              <a:p>
                <a:pPr/>
                <a:r>
                  <a:t>23%</a:t>
                </a:r>
              </a:p>
            </p:txBody>
          </p:sp>
        </p:grpSp>
        <p:grpSp>
          <p:nvGrpSpPr>
            <p:cNvPr id="1195" name="Grupa 17"/>
            <p:cNvGrpSpPr/>
            <p:nvPr/>
          </p:nvGrpSpPr>
          <p:grpSpPr>
            <a:xfrm>
              <a:off x="0" y="4825054"/>
              <a:ext cx="1081817" cy="916475"/>
              <a:chOff x="0" y="0"/>
              <a:chExt cx="1081816" cy="916473"/>
            </a:xfrm>
          </p:grpSpPr>
          <p:sp>
            <p:nvSpPr>
              <p:cNvPr id="1193" name="Dowolny kształt: kształt 18"/>
              <p:cNvSpPr/>
              <p:nvPr/>
            </p:nvSpPr>
            <p:spPr>
              <a:xfrm rot="5400000">
                <a:off x="97261" y="13"/>
                <a:ext cx="916475" cy="9164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16200" y="0"/>
                    </a:lnTo>
                    <a:lnTo>
                      <a:pt x="21600" y="10800"/>
                    </a:lnTo>
                    <a:lnTo>
                      <a:pt x="16200" y="21600"/>
                    </a:lnTo>
                    <a:lnTo>
                      <a:pt x="5400" y="21600"/>
                    </a:lnTo>
                    <a:lnTo>
                      <a:pt x="0" y="10800"/>
                    </a:lnTo>
                    <a:lnTo>
                      <a:pt x="5400" y="0"/>
                    </a:lnTo>
                    <a:close/>
                  </a:path>
                </a:pathLst>
              </a:custGeom>
              <a:noFill/>
              <a:ln w="38100" cap="flat">
                <a:solidFill>
                  <a:srgbClr val="00537F"/>
                </a:solidFill>
                <a:prstDash val="solid"/>
                <a:round/>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p>
            </p:txBody>
          </p:sp>
          <p:sp>
            <p:nvSpPr>
              <p:cNvPr id="1194" name="Dowolny kształt: kształt 19"/>
              <p:cNvSpPr txBox="1"/>
              <p:nvPr/>
            </p:nvSpPr>
            <p:spPr>
              <a:xfrm>
                <a:off x="-1" y="146430"/>
                <a:ext cx="1081818" cy="561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2800">
                    <a:solidFill>
                      <a:srgbClr val="3265A2"/>
                    </a:solidFill>
                    <a:latin typeface="Apex New Book"/>
                    <a:ea typeface="Apex New Book"/>
                    <a:cs typeface="Apex New Book"/>
                    <a:sym typeface="Apex New Book"/>
                  </a:defRPr>
                </a:lvl1pPr>
              </a:lstStyle>
              <a:p>
                <a:pPr/>
                <a:r>
                  <a:t>20%</a:t>
                </a:r>
              </a:p>
            </p:txBody>
          </p:sp>
        </p:grpSp>
        <p:grpSp>
          <p:nvGrpSpPr>
            <p:cNvPr id="1198" name="Grupa 20"/>
            <p:cNvGrpSpPr/>
            <p:nvPr/>
          </p:nvGrpSpPr>
          <p:grpSpPr>
            <a:xfrm>
              <a:off x="0" y="1646067"/>
              <a:ext cx="1088473" cy="916474"/>
              <a:chOff x="0" y="0"/>
              <a:chExt cx="1088472" cy="916473"/>
            </a:xfrm>
          </p:grpSpPr>
          <p:sp>
            <p:nvSpPr>
              <p:cNvPr id="1196" name="Dowolny kształt: kształt 21"/>
              <p:cNvSpPr/>
              <p:nvPr/>
            </p:nvSpPr>
            <p:spPr>
              <a:xfrm rot="5400000">
                <a:off x="99053" y="-243"/>
                <a:ext cx="916475" cy="9169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16200" y="0"/>
                    </a:lnTo>
                    <a:lnTo>
                      <a:pt x="21600" y="10800"/>
                    </a:lnTo>
                    <a:lnTo>
                      <a:pt x="16200" y="21600"/>
                    </a:lnTo>
                    <a:lnTo>
                      <a:pt x="5400" y="21600"/>
                    </a:lnTo>
                    <a:lnTo>
                      <a:pt x="0" y="10800"/>
                    </a:lnTo>
                    <a:lnTo>
                      <a:pt x="5400" y="0"/>
                    </a:lnTo>
                    <a:close/>
                  </a:path>
                </a:pathLst>
              </a:custGeom>
              <a:noFill/>
              <a:ln w="38100" cap="flat">
                <a:solidFill>
                  <a:srgbClr val="00537F"/>
                </a:solidFill>
                <a:prstDash val="solid"/>
                <a:round/>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p>
            </p:txBody>
          </p:sp>
          <p:sp>
            <p:nvSpPr>
              <p:cNvPr id="1197" name="Dowolny kształt: kształt 22"/>
              <p:cNvSpPr txBox="1"/>
              <p:nvPr/>
            </p:nvSpPr>
            <p:spPr>
              <a:xfrm>
                <a:off x="-1" y="146942"/>
                <a:ext cx="1088474" cy="561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2800">
                    <a:solidFill>
                      <a:srgbClr val="3265A2"/>
                    </a:solidFill>
                    <a:latin typeface="Apex New Book"/>
                    <a:ea typeface="Apex New Book"/>
                    <a:cs typeface="Apex New Book"/>
                    <a:sym typeface="Apex New Book"/>
                  </a:defRPr>
                </a:lvl1pPr>
              </a:lstStyle>
              <a:p>
                <a:pPr/>
                <a:r>
                  <a:t>50%</a:t>
                </a:r>
              </a:p>
            </p:txBody>
          </p:sp>
        </p:grpSp>
        <p:sp>
          <p:nvSpPr>
            <p:cNvPr id="1199" name="Dowolny kształt: kształt 23"/>
            <p:cNvSpPr txBox="1"/>
            <p:nvPr/>
          </p:nvSpPr>
          <p:spPr>
            <a:xfrm>
              <a:off x="1196499" y="2946539"/>
              <a:ext cx="1928123"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2200">
                  <a:solidFill>
                    <a:srgbClr val="000000"/>
                  </a:solidFill>
                  <a:latin typeface="Calibri"/>
                  <a:ea typeface="Calibri"/>
                  <a:cs typeface="Calibri"/>
                  <a:sym typeface="Calibri"/>
                </a:defRPr>
              </a:lvl1pPr>
            </a:lstStyle>
            <a:p>
              <a:pPr/>
              <a:r>
                <a:t>Gładkość</a:t>
              </a:r>
            </a:p>
          </p:txBody>
        </p:sp>
        <p:sp>
          <p:nvSpPr>
            <p:cNvPr id="1200" name="Dowolny kształt: kształt 24"/>
            <p:cNvSpPr txBox="1"/>
            <p:nvPr/>
          </p:nvSpPr>
          <p:spPr>
            <a:xfrm>
              <a:off x="1196499" y="3996132"/>
              <a:ext cx="2822555"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2200">
                  <a:solidFill>
                    <a:srgbClr val="000000"/>
                  </a:solidFill>
                  <a:latin typeface="Calibri"/>
                  <a:ea typeface="Calibri"/>
                  <a:cs typeface="Calibri"/>
                  <a:sym typeface="Calibri"/>
                </a:defRPr>
              </a:lvl1pPr>
            </a:lstStyle>
            <a:p>
              <a:pPr/>
              <a:r>
                <a:t>Zmarszczki</a:t>
              </a:r>
            </a:p>
          </p:txBody>
        </p:sp>
        <p:sp>
          <p:nvSpPr>
            <p:cNvPr id="1201" name="Dowolny kształt: kształt 25"/>
            <p:cNvSpPr txBox="1"/>
            <p:nvPr/>
          </p:nvSpPr>
          <p:spPr>
            <a:xfrm>
              <a:off x="1196499" y="5048285"/>
              <a:ext cx="1729473" cy="472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2200">
                  <a:solidFill>
                    <a:srgbClr val="000000"/>
                  </a:solidFill>
                  <a:latin typeface="Calibri"/>
                  <a:ea typeface="Calibri"/>
                  <a:cs typeface="Calibri"/>
                  <a:sym typeface="Calibri"/>
                </a:defRPr>
              </a:lvl1pPr>
            </a:lstStyle>
            <a:p>
              <a:pPr/>
              <a:r>
                <a:t>Elastyczność</a:t>
              </a:r>
            </a:p>
          </p:txBody>
        </p:sp>
        <p:sp>
          <p:nvSpPr>
            <p:cNvPr id="1202" name="Dowolny kształt: kształt 26"/>
            <p:cNvSpPr txBox="1"/>
            <p:nvPr/>
          </p:nvSpPr>
          <p:spPr>
            <a:xfrm>
              <a:off x="1110999" y="1849331"/>
              <a:ext cx="2176434" cy="5745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1300480">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2800">
                  <a:solidFill>
                    <a:srgbClr val="FF0000"/>
                  </a:solidFill>
                  <a:latin typeface="Calibri"/>
                  <a:ea typeface="Calibri"/>
                  <a:cs typeface="Calibri"/>
                  <a:sym typeface="Calibri"/>
                </a:defRPr>
              </a:lvl1pPr>
            </a:lstStyle>
            <a:p>
              <a:pPr/>
              <a:r>
                <a:t>Krążenie krwi</a:t>
              </a:r>
            </a:p>
          </p:txBody>
        </p:sp>
        <p:sp>
          <p:nvSpPr>
            <p:cNvPr id="1203" name="Dowolny kształt: kształt 27"/>
            <p:cNvSpPr/>
            <p:nvPr/>
          </p:nvSpPr>
          <p:spPr>
            <a:xfrm>
              <a:off x="3011987" y="553468"/>
              <a:ext cx="360948" cy="2009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0800" y="0"/>
                    <a:pt x="21600" y="900"/>
                    <a:pt x="21600" y="1800"/>
                  </a:cubicBezTo>
                  <a:lnTo>
                    <a:pt x="21600" y="19800"/>
                  </a:lnTo>
                  <a:cubicBezTo>
                    <a:pt x="21600" y="20700"/>
                    <a:pt x="10800" y="21600"/>
                    <a:pt x="0" y="21600"/>
                  </a:cubicBezTo>
                </a:path>
              </a:pathLst>
            </a:custGeom>
            <a:noFill/>
            <a:ln w="25400" cap="flat">
              <a:solidFill>
                <a:srgbClr val="0071AC"/>
              </a:solidFill>
              <a:prstDash val="solid"/>
              <a:bevel/>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p>
          </p:txBody>
        </p:sp>
        <p:sp>
          <p:nvSpPr>
            <p:cNvPr id="1204" name="Dowolny kształt: kształt 28"/>
            <p:cNvSpPr/>
            <p:nvPr/>
          </p:nvSpPr>
          <p:spPr>
            <a:xfrm>
              <a:off x="3011987" y="2725357"/>
              <a:ext cx="360948" cy="3014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0800" y="0"/>
                    <a:pt x="21600" y="900"/>
                    <a:pt x="21600" y="1800"/>
                  </a:cubicBezTo>
                  <a:lnTo>
                    <a:pt x="21600" y="19800"/>
                  </a:lnTo>
                  <a:cubicBezTo>
                    <a:pt x="21600" y="20700"/>
                    <a:pt x="10800" y="21600"/>
                    <a:pt x="0" y="21600"/>
                  </a:cubicBezTo>
                </a:path>
              </a:pathLst>
            </a:custGeom>
            <a:noFill/>
            <a:ln w="25400" cap="flat">
              <a:solidFill>
                <a:srgbClr val="0071AC"/>
              </a:solidFill>
              <a:prstDash val="solid"/>
              <a:bevel/>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209" name="Picture 5" descr="Picture 5"/>
          <p:cNvPicPr>
            <a:picLocks noChangeAspect="1"/>
          </p:cNvPicPr>
          <p:nvPr/>
        </p:nvPicPr>
        <p:blipFill>
          <a:blip r:embed="rId3">
            <a:extLst/>
          </a:blip>
          <a:stretch>
            <a:fillRect/>
          </a:stretch>
        </p:blipFill>
        <p:spPr>
          <a:xfrm>
            <a:off x="3530871" y="4895445"/>
            <a:ext cx="3294899" cy="3075239"/>
          </a:xfrm>
          <a:prstGeom prst="rect">
            <a:avLst/>
          </a:prstGeom>
          <a:ln w="12700">
            <a:miter lim="400000"/>
          </a:ln>
        </p:spPr>
      </p:pic>
      <p:pic>
        <p:nvPicPr>
          <p:cNvPr id="1210" name="Picture 4" descr="Picture 4"/>
          <p:cNvPicPr>
            <a:picLocks noChangeAspect="1"/>
          </p:cNvPicPr>
          <p:nvPr/>
        </p:nvPicPr>
        <p:blipFill>
          <a:blip r:embed="rId4">
            <a:extLst/>
          </a:blip>
          <a:stretch>
            <a:fillRect/>
          </a:stretch>
        </p:blipFill>
        <p:spPr>
          <a:xfrm>
            <a:off x="1746928" y="2878300"/>
            <a:ext cx="1189640" cy="5694401"/>
          </a:xfrm>
          <a:prstGeom prst="rect">
            <a:avLst/>
          </a:prstGeom>
          <a:ln w="12700">
            <a:miter lim="400000"/>
          </a:ln>
        </p:spPr>
      </p:pic>
      <p:pic>
        <p:nvPicPr>
          <p:cNvPr id="1211" name="Picture 6" descr="Picture 6"/>
          <p:cNvPicPr>
            <a:picLocks noChangeAspect="1"/>
          </p:cNvPicPr>
          <p:nvPr/>
        </p:nvPicPr>
        <p:blipFill>
          <a:blip r:embed="rId5">
            <a:extLst/>
          </a:blip>
          <a:stretch>
            <a:fillRect/>
          </a:stretch>
        </p:blipFill>
        <p:spPr>
          <a:xfrm>
            <a:off x="7417625" y="2874224"/>
            <a:ext cx="1485303" cy="6382788"/>
          </a:xfrm>
          <a:prstGeom prst="rect">
            <a:avLst/>
          </a:prstGeom>
          <a:ln w="12700">
            <a:miter lim="400000"/>
          </a:ln>
        </p:spPr>
      </p:pic>
      <p:pic>
        <p:nvPicPr>
          <p:cNvPr id="1212" name="Picture 11" descr="Picture 11"/>
          <p:cNvPicPr>
            <a:picLocks noChangeAspect="1"/>
          </p:cNvPicPr>
          <p:nvPr/>
        </p:nvPicPr>
        <p:blipFill>
          <a:blip r:embed="rId6">
            <a:extLst/>
          </a:blip>
          <a:stretch>
            <a:fillRect/>
          </a:stretch>
        </p:blipFill>
        <p:spPr>
          <a:xfrm>
            <a:off x="9194257" y="2276235"/>
            <a:ext cx="2680201" cy="6747754"/>
          </a:xfrm>
          <a:prstGeom prst="rect">
            <a:avLst/>
          </a:prstGeom>
          <a:ln w="12700">
            <a:miter lim="400000"/>
          </a:ln>
        </p:spPr>
      </p:pic>
      <p:sp>
        <p:nvSpPr>
          <p:cNvPr id="1213" name="TextBox 1"/>
          <p:cNvSpPr txBox="1"/>
          <p:nvPr/>
        </p:nvSpPr>
        <p:spPr>
          <a:xfrm>
            <a:off x="1466232" y="8024789"/>
            <a:ext cx="1612696" cy="61122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400">
                <a:solidFill>
                  <a:srgbClr val="595959"/>
                </a:solidFill>
                <a:latin typeface="Arial"/>
                <a:ea typeface="Arial"/>
                <a:cs typeface="Arial"/>
                <a:sym typeface="Arial"/>
              </a:defRPr>
            </a:lvl1pPr>
          </a:lstStyle>
          <a:p>
            <a:pPr/>
            <a:r>
              <a:t>$150</a:t>
            </a:r>
          </a:p>
        </p:txBody>
      </p:sp>
      <p:sp>
        <p:nvSpPr>
          <p:cNvPr id="1214" name="TextBox 29"/>
          <p:cNvSpPr txBox="1"/>
          <p:nvPr/>
        </p:nvSpPr>
        <p:spPr>
          <a:xfrm>
            <a:off x="4139445" y="8024789"/>
            <a:ext cx="2025553" cy="61122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400">
                <a:solidFill>
                  <a:srgbClr val="595959"/>
                </a:solidFill>
                <a:latin typeface="Arial"/>
                <a:ea typeface="Arial"/>
                <a:cs typeface="Arial"/>
                <a:sym typeface="Arial"/>
              </a:defRPr>
            </a:lvl1pPr>
          </a:lstStyle>
          <a:p>
            <a:pPr/>
            <a:r>
              <a:t>$200</a:t>
            </a:r>
          </a:p>
        </p:txBody>
      </p:sp>
      <p:sp>
        <p:nvSpPr>
          <p:cNvPr id="1215" name="TextBox 30"/>
          <p:cNvSpPr txBox="1"/>
          <p:nvPr/>
        </p:nvSpPr>
        <p:spPr>
          <a:xfrm>
            <a:off x="7421381" y="8024789"/>
            <a:ext cx="1521829" cy="61122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400">
                <a:solidFill>
                  <a:srgbClr val="595959"/>
                </a:solidFill>
                <a:latin typeface="Arial"/>
                <a:ea typeface="Arial"/>
                <a:cs typeface="Arial"/>
                <a:sym typeface="Arial"/>
              </a:defRPr>
            </a:lvl1pPr>
          </a:lstStyle>
          <a:p>
            <a:pPr/>
            <a:r>
              <a:t>$212</a:t>
            </a:r>
          </a:p>
        </p:txBody>
      </p:sp>
      <p:sp>
        <p:nvSpPr>
          <p:cNvPr id="1216" name="TextBox 39"/>
          <p:cNvSpPr txBox="1"/>
          <p:nvPr/>
        </p:nvSpPr>
        <p:spPr>
          <a:xfrm>
            <a:off x="10009240" y="7967768"/>
            <a:ext cx="1257707" cy="6603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b="1" sz="3800">
                <a:solidFill>
                  <a:srgbClr val="0076BF"/>
                </a:solidFill>
                <a:latin typeface="Arial"/>
                <a:ea typeface="Arial"/>
                <a:cs typeface="Arial"/>
                <a:sym typeface="Arial"/>
              </a:defRPr>
            </a:lvl1pPr>
          </a:lstStyle>
          <a:p>
            <a:pPr/>
            <a:r>
              <a:t>$40</a:t>
            </a:r>
          </a:p>
        </p:txBody>
      </p:sp>
      <p:sp>
        <p:nvSpPr>
          <p:cNvPr id="1217" name="TextBox 49"/>
          <p:cNvSpPr txBox="1"/>
          <p:nvPr/>
        </p:nvSpPr>
        <p:spPr>
          <a:xfrm>
            <a:off x="4277978" y="1162642"/>
            <a:ext cx="4916280" cy="54938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3000">
                <a:solidFill>
                  <a:srgbClr val="666666"/>
                </a:solidFill>
                <a:latin typeface="Arial"/>
                <a:ea typeface="Arial"/>
                <a:cs typeface="Arial"/>
                <a:sym typeface="Arial"/>
              </a:defRPr>
            </a:lvl1pPr>
          </a:lstStyle>
          <a:p>
            <a:pPr/>
            <a:r>
              <a:t>JEST W DOBREJ CENIE</a:t>
            </a:r>
          </a:p>
        </p:txBody>
      </p:sp>
      <p:pic>
        <p:nvPicPr>
          <p:cNvPr id="1218" name="Picture 50" descr="Picture 50"/>
          <p:cNvPicPr>
            <a:picLocks noChangeAspect="1"/>
          </p:cNvPicPr>
          <p:nvPr/>
        </p:nvPicPr>
        <p:blipFill>
          <a:blip r:embed="rId7">
            <a:extLst/>
          </a:blip>
          <a:stretch>
            <a:fillRect/>
          </a:stretch>
        </p:blipFill>
        <p:spPr>
          <a:xfrm>
            <a:off x="1117276" y="988858"/>
            <a:ext cx="3059662" cy="10298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13"/>
                                        </p:tgtEl>
                                        <p:attrNameLst>
                                          <p:attrName>style.visibility</p:attrName>
                                        </p:attrNameLst>
                                      </p:cBhvr>
                                      <p:to>
                                        <p:strVal val="visible"/>
                                      </p:to>
                                    </p:set>
                                    <p:animEffect filter="dissolve" transition="in">
                                      <p:cBhvr>
                                        <p:cTn id="7" dur="500"/>
                                        <p:tgtEl>
                                          <p:spTgt spid="121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214"/>
                                        </p:tgtEl>
                                        <p:attrNameLst>
                                          <p:attrName>style.visibility</p:attrName>
                                        </p:attrNameLst>
                                      </p:cBhvr>
                                      <p:to>
                                        <p:strVal val="visible"/>
                                      </p:to>
                                    </p:set>
                                    <p:animEffect filter="dissolve" transition="in">
                                      <p:cBhvr>
                                        <p:cTn id="12" dur="500"/>
                                        <p:tgtEl>
                                          <p:spTgt spid="121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215"/>
                                        </p:tgtEl>
                                        <p:attrNameLst>
                                          <p:attrName>style.visibility</p:attrName>
                                        </p:attrNameLst>
                                      </p:cBhvr>
                                      <p:to>
                                        <p:strVal val="visible"/>
                                      </p:to>
                                    </p:set>
                                    <p:animEffect filter="dissolve" transition="in">
                                      <p:cBhvr>
                                        <p:cTn id="17" dur="500"/>
                                        <p:tgtEl>
                                          <p:spTgt spid="121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1216"/>
                                        </p:tgtEl>
                                        <p:attrNameLst>
                                          <p:attrName>style.visibility</p:attrName>
                                        </p:attrNameLst>
                                      </p:cBhvr>
                                      <p:to>
                                        <p:strVal val="visible"/>
                                      </p:to>
                                    </p:set>
                                    <p:animEffect filter="dissolve" transition="in">
                                      <p:cBhvr>
                                        <p:cTn id="22" dur="500"/>
                                        <p:tgtEl>
                                          <p:spTgt spid="1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5" grpId="3"/>
      <p:bldP build="whole" bldLvl="1" animBg="1" rev="0" advAuto="0" spid="1214" grpId="2"/>
      <p:bldP build="whole" bldLvl="1" animBg="1" rev="0" advAuto="0" spid="1216" grpId="4"/>
      <p:bldP build="whole" bldLvl="1" animBg="1" rev="0" advAuto="0" spid="1213"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22" name="image.jpg" descr="image.jpg"/>
          <p:cNvPicPr>
            <a:picLocks noChangeAspect="1"/>
          </p:cNvPicPr>
          <p:nvPr/>
        </p:nvPicPr>
        <p:blipFill>
          <a:blip r:embed="rId3">
            <a:extLst/>
          </a:blip>
          <a:stretch>
            <a:fillRect/>
          </a:stretch>
        </p:blipFill>
        <p:spPr>
          <a:xfrm>
            <a:off x="0" y="0"/>
            <a:ext cx="13004800" cy="9753600"/>
          </a:xfrm>
          <a:prstGeom prst="rect">
            <a:avLst/>
          </a:prstGeom>
          <a:ln w="12700">
            <a:miter lim="400000"/>
          </a:ln>
        </p:spPr>
      </p:pic>
      <p:grpSp>
        <p:nvGrpSpPr>
          <p:cNvPr id="1225" name="Group"/>
          <p:cNvGrpSpPr/>
          <p:nvPr/>
        </p:nvGrpSpPr>
        <p:grpSpPr>
          <a:xfrm>
            <a:off x="3429000" y="6769100"/>
            <a:ext cx="6629400" cy="1079500"/>
            <a:chOff x="0" y="0"/>
            <a:chExt cx="6629400" cy="1079500"/>
          </a:xfrm>
        </p:grpSpPr>
        <p:sp>
          <p:nvSpPr>
            <p:cNvPr id="1223" name="Rounded Rectangle"/>
            <p:cNvSpPr/>
            <p:nvPr/>
          </p:nvSpPr>
          <p:spPr>
            <a:xfrm>
              <a:off x="0" y="0"/>
              <a:ext cx="6629400" cy="1079500"/>
            </a:xfrm>
            <a:prstGeom prst="roundRect">
              <a:avLst>
                <a:gd name="adj" fmla="val 17647"/>
              </a:avLst>
            </a:prstGeom>
            <a:blipFill rotWithShape="1">
              <a:blip r:embed="rId4"/>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R="57798" algn="l" defTabSz="1295400">
                <a:defRPr sz="1600">
                  <a:solidFill>
                    <a:srgbClr val="000000"/>
                  </a:solidFill>
                  <a:uFill>
                    <a:solidFill>
                      <a:srgbClr val="000000"/>
                    </a:solidFill>
                  </a:uFill>
                  <a:latin typeface="Gill Sans"/>
                  <a:ea typeface="Gill Sans"/>
                  <a:cs typeface="Gill Sans"/>
                  <a:sym typeface="Gill Sans"/>
                </a:defRPr>
              </a:pPr>
            </a:p>
          </p:txBody>
        </p:sp>
        <p:sp>
          <p:nvSpPr>
            <p:cNvPr id="1224" name="Customers"/>
            <p:cNvSpPr txBox="1"/>
            <p:nvPr/>
          </p:nvSpPr>
          <p:spPr>
            <a:xfrm>
              <a:off x="84101" y="49390"/>
              <a:ext cx="6464302"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295400">
                <a:defRPr sz="68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lvl1pPr>
            </a:lstStyle>
            <a:p>
              <a:pPr/>
              <a:r>
                <a:t>Klienci</a:t>
              </a:r>
            </a:p>
          </p:txBody>
        </p:sp>
      </p:grpSp>
      <p:grpSp>
        <p:nvGrpSpPr>
          <p:cNvPr id="1228" name="Group"/>
          <p:cNvGrpSpPr/>
          <p:nvPr/>
        </p:nvGrpSpPr>
        <p:grpSpPr>
          <a:xfrm>
            <a:off x="2043288" y="2018452"/>
            <a:ext cx="9422557" cy="5689603"/>
            <a:chOff x="0" y="0"/>
            <a:chExt cx="9422556" cy="5689601"/>
          </a:xfrm>
        </p:grpSpPr>
        <p:pic>
          <p:nvPicPr>
            <p:cNvPr id="1226" name="image.png" descr="image.png"/>
            <p:cNvPicPr>
              <a:picLocks noChangeAspect="1"/>
            </p:cNvPicPr>
            <p:nvPr/>
          </p:nvPicPr>
          <p:blipFill>
            <a:blip r:embed="rId5">
              <a:extLst/>
            </a:blip>
            <a:stretch>
              <a:fillRect/>
            </a:stretch>
          </p:blipFill>
          <p:spPr>
            <a:xfrm>
              <a:off x="0" y="0"/>
              <a:ext cx="1511301" cy="5689602"/>
            </a:xfrm>
            <a:prstGeom prst="rect">
              <a:avLst/>
            </a:prstGeom>
            <a:ln w="12700" cap="flat">
              <a:noFill/>
              <a:miter lim="400000"/>
            </a:ln>
            <a:effectLst/>
          </p:spPr>
        </p:pic>
        <p:pic>
          <p:nvPicPr>
            <p:cNvPr id="1227" name="image.png" descr="image.png"/>
            <p:cNvPicPr>
              <a:picLocks noChangeAspect="1"/>
            </p:cNvPicPr>
            <p:nvPr/>
          </p:nvPicPr>
          <p:blipFill>
            <a:blip r:embed="rId6">
              <a:extLst/>
            </a:blip>
            <a:stretch>
              <a:fillRect/>
            </a:stretch>
          </p:blipFill>
          <p:spPr>
            <a:xfrm>
              <a:off x="7911255" y="0"/>
              <a:ext cx="1511302" cy="5689602"/>
            </a:xfrm>
            <a:prstGeom prst="rect">
              <a:avLst/>
            </a:prstGeom>
            <a:ln w="12700" cap="flat">
              <a:noFill/>
              <a:miter lim="400000"/>
            </a:ln>
            <a:effectLst/>
          </p:spPr>
        </p:pic>
      </p:grpSp>
      <p:grpSp>
        <p:nvGrpSpPr>
          <p:cNvPr id="1231" name="Group"/>
          <p:cNvGrpSpPr/>
          <p:nvPr/>
        </p:nvGrpSpPr>
        <p:grpSpPr>
          <a:xfrm>
            <a:off x="3429000" y="1955800"/>
            <a:ext cx="6629400" cy="1397000"/>
            <a:chOff x="0" y="0"/>
            <a:chExt cx="6629400" cy="1397000"/>
          </a:xfrm>
        </p:grpSpPr>
        <p:sp>
          <p:nvSpPr>
            <p:cNvPr id="1229" name="Rounded Rectangle"/>
            <p:cNvSpPr/>
            <p:nvPr/>
          </p:nvSpPr>
          <p:spPr>
            <a:xfrm>
              <a:off x="0" y="0"/>
              <a:ext cx="6629400" cy="1397000"/>
            </a:xfrm>
            <a:prstGeom prst="roundRect">
              <a:avLst>
                <a:gd name="adj" fmla="val 13634"/>
              </a:avLst>
            </a:prstGeom>
            <a:blipFill rotWithShape="1">
              <a:blip r:embed="rId4"/>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R="57798" algn="l" defTabSz="1295400">
                <a:defRPr sz="1600">
                  <a:solidFill>
                    <a:srgbClr val="000000"/>
                  </a:solidFill>
                  <a:uFill>
                    <a:solidFill>
                      <a:srgbClr val="000000"/>
                    </a:solidFill>
                  </a:uFill>
                  <a:latin typeface="Gill Sans"/>
                  <a:ea typeface="Gill Sans"/>
                  <a:cs typeface="Gill Sans"/>
                  <a:sym typeface="Gill Sans"/>
                </a:defRPr>
              </a:pPr>
            </a:p>
          </p:txBody>
        </p:sp>
        <p:sp>
          <p:nvSpPr>
            <p:cNvPr id="1230" name="Manufacturer"/>
            <p:cNvSpPr txBox="1"/>
            <p:nvPr/>
          </p:nvSpPr>
          <p:spPr>
            <a:xfrm>
              <a:off x="84100" y="190500"/>
              <a:ext cx="6464303"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295400">
                <a:defRPr sz="68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lvl1pPr>
            </a:lstStyle>
            <a:p>
              <a:pPr/>
              <a:r>
                <a:t>Producent</a:t>
              </a:r>
            </a:p>
          </p:txBody>
        </p:sp>
      </p:grpSp>
      <p:sp>
        <p:nvSpPr>
          <p:cNvPr id="1232" name="Relationship Marketing"/>
          <p:cNvSpPr txBox="1"/>
          <p:nvPr/>
        </p:nvSpPr>
        <p:spPr>
          <a:xfrm>
            <a:off x="4256580" y="8250766"/>
            <a:ext cx="5001896" cy="72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defTabSz="1295400">
              <a:defRPr b="1" sz="5000">
                <a:solidFill>
                  <a:srgbClr val="FF2600"/>
                </a:solidFill>
                <a:uFill>
                  <a:solidFill>
                    <a:srgbClr val="FF2600"/>
                  </a:solidFill>
                </a:uFill>
                <a:latin typeface="Marker Felt"/>
                <a:ea typeface="Marker Felt"/>
                <a:cs typeface="Marker Felt"/>
                <a:sym typeface="Marker Felt"/>
              </a:defRPr>
            </a:pPr>
            <a:r>
              <a:t>Marketing</a:t>
            </a:r>
            <a:r>
              <a:t> Relacji</a:t>
            </a:r>
          </a:p>
        </p:txBody>
      </p:sp>
      <p:grpSp>
        <p:nvGrpSpPr>
          <p:cNvPr id="1235" name="Group"/>
          <p:cNvGrpSpPr/>
          <p:nvPr/>
        </p:nvGrpSpPr>
        <p:grpSpPr>
          <a:xfrm>
            <a:off x="7619999" y="3886198"/>
            <a:ext cx="3162303" cy="2247903"/>
            <a:chOff x="0" y="0"/>
            <a:chExt cx="3162301" cy="2247902"/>
          </a:xfrm>
        </p:grpSpPr>
        <p:sp>
          <p:nvSpPr>
            <p:cNvPr id="1233" name="Arrow"/>
            <p:cNvSpPr/>
            <p:nvPr/>
          </p:nvSpPr>
          <p:spPr>
            <a:xfrm rot="5400000">
              <a:off x="457200" y="-457200"/>
              <a:ext cx="2247902" cy="3162302"/>
            </a:xfrm>
            <a:prstGeom prst="rightArrow">
              <a:avLst>
                <a:gd name="adj1" fmla="val 66028"/>
                <a:gd name="adj2" fmla="val 30320"/>
              </a:avLst>
            </a:prstGeom>
            <a:blipFill rotWithShape="1">
              <a:blip r:embed="rId4"/>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R="57798" algn="l" defTabSz="1295400">
                <a:defRPr sz="1600">
                  <a:solidFill>
                    <a:srgbClr val="000000"/>
                  </a:solidFill>
                  <a:uFill>
                    <a:solidFill>
                      <a:srgbClr val="000000"/>
                    </a:solidFill>
                  </a:uFill>
                  <a:latin typeface="Gill Sans"/>
                  <a:ea typeface="Gill Sans"/>
                  <a:cs typeface="Gill Sans"/>
                  <a:sym typeface="Gill Sans"/>
                </a:defRPr>
              </a:pPr>
            </a:p>
          </p:txBody>
        </p:sp>
        <p:sp>
          <p:nvSpPr>
            <p:cNvPr id="1234" name="Magazine…"/>
            <p:cNvSpPr txBox="1"/>
            <p:nvPr/>
          </p:nvSpPr>
          <p:spPr>
            <a:xfrm>
              <a:off x="433604" y="381000"/>
              <a:ext cx="2302608" cy="1488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Czasopisma</a:t>
              </a:r>
            </a:p>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Gazety</a:t>
              </a:r>
            </a:p>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Mail</a:t>
              </a:r>
              <a:r>
                <a:t>e</a:t>
              </a:r>
            </a:p>
          </p:txBody>
        </p:sp>
      </p:grpSp>
      <p:pic>
        <p:nvPicPr>
          <p:cNvPr id="1236" name="image.png" descr="image.png"/>
          <p:cNvPicPr>
            <a:picLocks noChangeAspect="1"/>
          </p:cNvPicPr>
          <p:nvPr/>
        </p:nvPicPr>
        <p:blipFill>
          <a:blip r:embed="rId7">
            <a:extLst/>
          </a:blip>
          <a:stretch>
            <a:fillRect/>
          </a:stretch>
        </p:blipFill>
        <p:spPr>
          <a:xfrm>
            <a:off x="8019035" y="3647433"/>
            <a:ext cx="2425701" cy="2458735"/>
          </a:xfrm>
          <a:prstGeom prst="rect">
            <a:avLst/>
          </a:prstGeom>
          <a:ln w="12700">
            <a:miter lim="400000"/>
          </a:ln>
        </p:spPr>
      </p:pic>
      <p:grpSp>
        <p:nvGrpSpPr>
          <p:cNvPr id="1239" name="Group"/>
          <p:cNvGrpSpPr/>
          <p:nvPr/>
        </p:nvGrpSpPr>
        <p:grpSpPr>
          <a:xfrm>
            <a:off x="5283198" y="3886198"/>
            <a:ext cx="2425703" cy="2247903"/>
            <a:chOff x="0" y="0"/>
            <a:chExt cx="2425701" cy="2247902"/>
          </a:xfrm>
        </p:grpSpPr>
        <p:sp>
          <p:nvSpPr>
            <p:cNvPr id="1237" name="Arrow"/>
            <p:cNvSpPr/>
            <p:nvPr/>
          </p:nvSpPr>
          <p:spPr>
            <a:xfrm rot="5400000">
              <a:off x="88900" y="-88900"/>
              <a:ext cx="2247902" cy="2425702"/>
            </a:xfrm>
            <a:prstGeom prst="rightArrow">
              <a:avLst>
                <a:gd name="adj1" fmla="val 58115"/>
                <a:gd name="adj2" fmla="val 31262"/>
              </a:avLst>
            </a:prstGeom>
            <a:blipFill rotWithShape="1">
              <a:blip r:embed="rId4"/>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R="57798" algn="l" defTabSz="1295400">
                <a:defRPr sz="1600">
                  <a:solidFill>
                    <a:srgbClr val="000000"/>
                  </a:solidFill>
                  <a:uFill>
                    <a:solidFill>
                      <a:srgbClr val="000000"/>
                    </a:solidFill>
                  </a:uFill>
                  <a:latin typeface="Gill Sans"/>
                  <a:ea typeface="Gill Sans"/>
                  <a:cs typeface="Gill Sans"/>
                  <a:sym typeface="Gill Sans"/>
                </a:defRPr>
              </a:pPr>
            </a:p>
          </p:txBody>
        </p:sp>
        <p:sp>
          <p:nvSpPr>
            <p:cNvPr id="1238" name="Tele…"/>
            <p:cNvSpPr txBox="1"/>
            <p:nvPr/>
          </p:nvSpPr>
          <p:spPr>
            <a:xfrm>
              <a:off x="540959" y="431800"/>
              <a:ext cx="1351298" cy="10426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Tele</a:t>
              </a:r>
            </a:p>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Market</a:t>
              </a:r>
            </a:p>
          </p:txBody>
        </p:sp>
      </p:grpSp>
      <p:pic>
        <p:nvPicPr>
          <p:cNvPr id="1240" name="image.png" descr="image.png"/>
          <p:cNvPicPr>
            <a:picLocks noChangeAspect="1"/>
          </p:cNvPicPr>
          <p:nvPr/>
        </p:nvPicPr>
        <p:blipFill>
          <a:blip r:embed="rId7">
            <a:extLst/>
          </a:blip>
          <a:stretch>
            <a:fillRect/>
          </a:stretch>
        </p:blipFill>
        <p:spPr>
          <a:xfrm>
            <a:off x="5283200" y="3779520"/>
            <a:ext cx="2425700" cy="2458735"/>
          </a:xfrm>
          <a:prstGeom prst="rect">
            <a:avLst/>
          </a:prstGeom>
          <a:ln w="12700">
            <a:miter lim="400000"/>
          </a:ln>
        </p:spPr>
      </p:pic>
      <p:grpSp>
        <p:nvGrpSpPr>
          <p:cNvPr id="1243" name="Group"/>
          <p:cNvGrpSpPr/>
          <p:nvPr/>
        </p:nvGrpSpPr>
        <p:grpSpPr>
          <a:xfrm>
            <a:off x="2565399" y="3886198"/>
            <a:ext cx="2425702" cy="2247903"/>
            <a:chOff x="0" y="0"/>
            <a:chExt cx="2425701" cy="2247902"/>
          </a:xfrm>
        </p:grpSpPr>
        <p:sp>
          <p:nvSpPr>
            <p:cNvPr id="1241" name="Arrow"/>
            <p:cNvSpPr/>
            <p:nvPr/>
          </p:nvSpPr>
          <p:spPr>
            <a:xfrm rot="5400000">
              <a:off x="88900" y="-88900"/>
              <a:ext cx="2247902" cy="2425702"/>
            </a:xfrm>
            <a:prstGeom prst="rightArrow">
              <a:avLst>
                <a:gd name="adj1" fmla="val 58115"/>
                <a:gd name="adj2" fmla="val 31262"/>
              </a:avLst>
            </a:prstGeom>
            <a:blipFill rotWithShape="1">
              <a:blip r:embed="rId4"/>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R="57798" algn="l" defTabSz="1295400">
                <a:defRPr sz="1600">
                  <a:solidFill>
                    <a:srgbClr val="000000"/>
                  </a:solidFill>
                  <a:uFill>
                    <a:solidFill>
                      <a:srgbClr val="000000"/>
                    </a:solidFill>
                  </a:uFill>
                  <a:latin typeface="Gill Sans"/>
                  <a:ea typeface="Gill Sans"/>
                  <a:cs typeface="Gill Sans"/>
                  <a:sym typeface="Gill Sans"/>
                </a:defRPr>
              </a:pPr>
            </a:p>
          </p:txBody>
        </p:sp>
        <p:sp>
          <p:nvSpPr>
            <p:cNvPr id="1242" name="TV &amp;…"/>
            <p:cNvSpPr txBox="1"/>
            <p:nvPr/>
          </p:nvSpPr>
          <p:spPr>
            <a:xfrm>
              <a:off x="643743" y="431800"/>
              <a:ext cx="1145730" cy="1092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1295400">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TV &amp;</a:t>
              </a:r>
            </a:p>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Radio</a:t>
              </a:r>
            </a:p>
          </p:txBody>
        </p:sp>
      </p:grpSp>
      <p:pic>
        <p:nvPicPr>
          <p:cNvPr id="1244" name="image.png" descr="image.png"/>
          <p:cNvPicPr>
            <a:picLocks noChangeAspect="1"/>
          </p:cNvPicPr>
          <p:nvPr/>
        </p:nvPicPr>
        <p:blipFill>
          <a:blip r:embed="rId7">
            <a:extLst/>
          </a:blip>
          <a:stretch>
            <a:fillRect/>
          </a:stretch>
        </p:blipFill>
        <p:spPr>
          <a:xfrm>
            <a:off x="2563144" y="3730473"/>
            <a:ext cx="2425701" cy="2458735"/>
          </a:xfrm>
          <a:prstGeom prst="rect">
            <a:avLst/>
          </a:prstGeom>
          <a:ln w="12700">
            <a:miter lim="400000"/>
          </a:ln>
        </p:spPr>
      </p:pic>
      <p:pic>
        <p:nvPicPr>
          <p:cNvPr id="1245" name="ASEA_new_Logo1_Blue_large.png" descr="ASEA_new_Logo1_Blue_large.png"/>
          <p:cNvPicPr>
            <a:picLocks noChangeAspect="1"/>
          </p:cNvPicPr>
          <p:nvPr/>
        </p:nvPicPr>
        <p:blipFill>
          <a:blip r:embed="rId8">
            <a:extLst/>
          </a:blip>
          <a:stretch>
            <a:fillRect/>
          </a:stretch>
        </p:blipFill>
        <p:spPr>
          <a:xfrm>
            <a:off x="4361618" y="181126"/>
            <a:ext cx="4268864" cy="1397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231"/>
                                        </p:tgtEl>
                                        <p:attrNameLst>
                                          <p:attrName>style.visibility</p:attrName>
                                        </p:attrNameLst>
                                      </p:cBhvr>
                                      <p:to>
                                        <p:strVal val="visible"/>
                                      </p:to>
                                    </p:set>
                                    <p:animEffect filter="dissolve" transition="in">
                                      <p:cBhvr>
                                        <p:cTn id="7" dur="1000"/>
                                        <p:tgtEl>
                                          <p:spTgt spid="123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225"/>
                                        </p:tgtEl>
                                        <p:attrNameLst>
                                          <p:attrName>style.visibility</p:attrName>
                                        </p:attrNameLst>
                                      </p:cBhvr>
                                      <p:to>
                                        <p:strVal val="visible"/>
                                      </p:to>
                                    </p:set>
                                    <p:animEffect filter="dissolve" transition="in">
                                      <p:cBhvr>
                                        <p:cTn id="12" dur="1000"/>
                                        <p:tgtEl>
                                          <p:spTgt spid="122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243"/>
                                        </p:tgtEl>
                                        <p:attrNameLst>
                                          <p:attrName>style.visibility</p:attrName>
                                        </p:attrNameLst>
                                      </p:cBhvr>
                                      <p:to>
                                        <p:strVal val="visible"/>
                                      </p:to>
                                    </p:set>
                                    <p:animEffect filter="dissolve" transition="in">
                                      <p:cBhvr>
                                        <p:cTn id="17" dur="1000"/>
                                        <p:tgtEl>
                                          <p:spTgt spid="1243"/>
                                        </p:tgtEl>
                                      </p:cBhvr>
                                    </p:animEffect>
                                  </p:childTnLst>
                                </p:cTn>
                              </p:par>
                            </p:childTnLst>
                          </p:cTn>
                        </p:par>
                        <p:par>
                          <p:cTn id="18" fill="hold">
                            <p:stCondLst>
                              <p:cond delay="1000"/>
                            </p:stCondLst>
                            <p:childTnLst>
                              <p:par>
                                <p:cTn id="19" presetClass="entr" nodeType="afterEffect" presetID="9" grpId="4" fill="hold">
                                  <p:stCondLst>
                                    <p:cond delay="0"/>
                                  </p:stCondLst>
                                  <p:iterate type="el" backwards="0">
                                    <p:tmAbs val="0"/>
                                  </p:iterate>
                                  <p:childTnLst>
                                    <p:set>
                                      <p:cBhvr>
                                        <p:cTn id="20" fill="hold"/>
                                        <p:tgtEl>
                                          <p:spTgt spid="1239"/>
                                        </p:tgtEl>
                                        <p:attrNameLst>
                                          <p:attrName>style.visibility</p:attrName>
                                        </p:attrNameLst>
                                      </p:cBhvr>
                                      <p:to>
                                        <p:strVal val="visible"/>
                                      </p:to>
                                    </p:set>
                                    <p:animEffect filter="dissolve" transition="in">
                                      <p:cBhvr>
                                        <p:cTn id="21" dur="1000"/>
                                        <p:tgtEl>
                                          <p:spTgt spid="1239"/>
                                        </p:tgtEl>
                                      </p:cBhvr>
                                    </p:animEffect>
                                  </p:childTnLst>
                                </p:cTn>
                              </p:par>
                            </p:childTnLst>
                          </p:cTn>
                        </p:par>
                        <p:par>
                          <p:cTn id="22" fill="hold">
                            <p:stCondLst>
                              <p:cond delay="2000"/>
                            </p:stCondLst>
                            <p:childTnLst>
                              <p:par>
                                <p:cTn id="23" presetClass="entr" nodeType="afterEffect" presetID="9" grpId="5" fill="hold">
                                  <p:stCondLst>
                                    <p:cond delay="0"/>
                                  </p:stCondLst>
                                  <p:iterate type="el" backwards="0">
                                    <p:tmAbs val="0"/>
                                  </p:iterate>
                                  <p:childTnLst>
                                    <p:set>
                                      <p:cBhvr>
                                        <p:cTn id="24" fill="hold"/>
                                        <p:tgtEl>
                                          <p:spTgt spid="1235"/>
                                        </p:tgtEl>
                                        <p:attrNameLst>
                                          <p:attrName>style.visibility</p:attrName>
                                        </p:attrNameLst>
                                      </p:cBhvr>
                                      <p:to>
                                        <p:strVal val="visible"/>
                                      </p:to>
                                    </p:set>
                                    <p:animEffect filter="dissolve" transition="in">
                                      <p:cBhvr>
                                        <p:cTn id="25" dur="1000"/>
                                        <p:tgtEl>
                                          <p:spTgt spid="1235"/>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6" presetID="23" grpId="6" fill="hold">
                                  <p:stCondLst>
                                    <p:cond delay="0"/>
                                  </p:stCondLst>
                                  <p:iterate type="el" backwards="0">
                                    <p:tmAbs val="0"/>
                                  </p:iterate>
                                  <p:childTnLst>
                                    <p:set>
                                      <p:cBhvr>
                                        <p:cTn id="29" fill="hold"/>
                                        <p:tgtEl>
                                          <p:spTgt spid="1240"/>
                                        </p:tgtEl>
                                        <p:attrNameLst>
                                          <p:attrName>style.visibility</p:attrName>
                                        </p:attrNameLst>
                                      </p:cBhvr>
                                      <p:to>
                                        <p:strVal val="visible"/>
                                      </p:to>
                                    </p:set>
                                    <p:anim calcmode="lin" valueType="num">
                                      <p:cBhvr>
                                        <p:cTn id="30" dur="1000" fill="hold"/>
                                        <p:tgtEl>
                                          <p:spTgt spid="1240"/>
                                        </p:tgtEl>
                                        <p:attrNameLst>
                                          <p:attrName>ppt_w</p:attrName>
                                        </p:attrNameLst>
                                      </p:cBhvr>
                                      <p:tavLst>
                                        <p:tav tm="0">
                                          <p:val>
                                            <p:fltVal val="0"/>
                                          </p:val>
                                        </p:tav>
                                        <p:tav tm="100000">
                                          <p:val>
                                            <p:strVal val="#ppt_w"/>
                                          </p:val>
                                        </p:tav>
                                      </p:tavLst>
                                    </p:anim>
                                    <p:anim calcmode="lin" valueType="num">
                                      <p:cBhvr>
                                        <p:cTn id="31" dur="1000" fill="hold"/>
                                        <p:tgtEl>
                                          <p:spTgt spid="1240"/>
                                        </p:tgtEl>
                                        <p:attrNameLst>
                                          <p:attrName>ppt_h</p:attrName>
                                        </p:attrNameLst>
                                      </p:cBhvr>
                                      <p:tavLst>
                                        <p:tav tm="0">
                                          <p:val>
                                            <p:fltVal val="0"/>
                                          </p:val>
                                        </p:tav>
                                        <p:tav tm="100000">
                                          <p:val>
                                            <p:strVal val="#ppt_h"/>
                                          </p:val>
                                        </p:tav>
                                      </p:tavLst>
                                    </p:anim>
                                  </p:childTnLst>
                                </p:cTn>
                              </p:par>
                            </p:childTnLst>
                          </p:cTn>
                        </p:par>
                        <p:par>
                          <p:cTn id="32" fill="hold">
                            <p:stCondLst>
                              <p:cond delay="1000"/>
                            </p:stCondLst>
                            <p:childTnLst>
                              <p:par>
                                <p:cTn id="33" presetClass="entr" nodeType="afterEffect" presetSubtype="16" presetID="23" grpId="7" fill="hold">
                                  <p:stCondLst>
                                    <p:cond delay="0"/>
                                  </p:stCondLst>
                                  <p:iterate type="el" backwards="0">
                                    <p:tmAbs val="0"/>
                                  </p:iterate>
                                  <p:childTnLst>
                                    <p:set>
                                      <p:cBhvr>
                                        <p:cTn id="34" fill="hold"/>
                                        <p:tgtEl>
                                          <p:spTgt spid="1244"/>
                                        </p:tgtEl>
                                        <p:attrNameLst>
                                          <p:attrName>style.visibility</p:attrName>
                                        </p:attrNameLst>
                                      </p:cBhvr>
                                      <p:to>
                                        <p:strVal val="visible"/>
                                      </p:to>
                                    </p:set>
                                    <p:anim calcmode="lin" valueType="num">
                                      <p:cBhvr>
                                        <p:cTn id="35" dur="1000" fill="hold"/>
                                        <p:tgtEl>
                                          <p:spTgt spid="1244"/>
                                        </p:tgtEl>
                                        <p:attrNameLst>
                                          <p:attrName>ppt_w</p:attrName>
                                        </p:attrNameLst>
                                      </p:cBhvr>
                                      <p:tavLst>
                                        <p:tav tm="0">
                                          <p:val>
                                            <p:fltVal val="0"/>
                                          </p:val>
                                        </p:tav>
                                        <p:tav tm="100000">
                                          <p:val>
                                            <p:strVal val="#ppt_w"/>
                                          </p:val>
                                        </p:tav>
                                      </p:tavLst>
                                    </p:anim>
                                    <p:anim calcmode="lin" valueType="num">
                                      <p:cBhvr>
                                        <p:cTn id="36" dur="1000" fill="hold"/>
                                        <p:tgtEl>
                                          <p:spTgt spid="1244"/>
                                        </p:tgtEl>
                                        <p:attrNameLst>
                                          <p:attrName>ppt_h</p:attrName>
                                        </p:attrNameLst>
                                      </p:cBhvr>
                                      <p:tavLst>
                                        <p:tav tm="0">
                                          <p:val>
                                            <p:fltVal val="0"/>
                                          </p:val>
                                        </p:tav>
                                        <p:tav tm="100000">
                                          <p:val>
                                            <p:strVal val="#ppt_h"/>
                                          </p:val>
                                        </p:tav>
                                      </p:tavLst>
                                    </p:anim>
                                  </p:childTnLst>
                                </p:cTn>
                              </p:par>
                            </p:childTnLst>
                          </p:cTn>
                        </p:par>
                        <p:par>
                          <p:cTn id="37" fill="hold">
                            <p:stCondLst>
                              <p:cond delay="2000"/>
                            </p:stCondLst>
                            <p:childTnLst>
                              <p:par>
                                <p:cTn id="38" presetClass="entr" nodeType="afterEffect" presetSubtype="16" presetID="23" grpId="8" fill="hold">
                                  <p:stCondLst>
                                    <p:cond delay="0"/>
                                  </p:stCondLst>
                                  <p:iterate type="el" backwards="0">
                                    <p:tmAbs val="0"/>
                                  </p:iterate>
                                  <p:childTnLst>
                                    <p:set>
                                      <p:cBhvr>
                                        <p:cTn id="39" fill="hold"/>
                                        <p:tgtEl>
                                          <p:spTgt spid="1236"/>
                                        </p:tgtEl>
                                        <p:attrNameLst>
                                          <p:attrName>style.visibility</p:attrName>
                                        </p:attrNameLst>
                                      </p:cBhvr>
                                      <p:to>
                                        <p:strVal val="visible"/>
                                      </p:to>
                                    </p:set>
                                    <p:anim calcmode="lin" valueType="num">
                                      <p:cBhvr>
                                        <p:cTn id="40" dur="1000" fill="hold"/>
                                        <p:tgtEl>
                                          <p:spTgt spid="1236"/>
                                        </p:tgtEl>
                                        <p:attrNameLst>
                                          <p:attrName>ppt_w</p:attrName>
                                        </p:attrNameLst>
                                      </p:cBhvr>
                                      <p:tavLst>
                                        <p:tav tm="0">
                                          <p:val>
                                            <p:fltVal val="0"/>
                                          </p:val>
                                        </p:tav>
                                        <p:tav tm="100000">
                                          <p:val>
                                            <p:strVal val="#ppt_w"/>
                                          </p:val>
                                        </p:tav>
                                      </p:tavLst>
                                    </p:anim>
                                    <p:anim calcmode="lin" valueType="num">
                                      <p:cBhvr>
                                        <p:cTn id="41" dur="1000" fill="hold"/>
                                        <p:tgtEl>
                                          <p:spTgt spid="1236"/>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1" presetID="22" grpId="9" fill="hold">
                                  <p:stCondLst>
                                    <p:cond delay="0"/>
                                  </p:stCondLst>
                                  <p:iterate type="el" backwards="0">
                                    <p:tmAbs val="0"/>
                                  </p:iterate>
                                  <p:childTnLst>
                                    <p:set>
                                      <p:cBhvr>
                                        <p:cTn id="45" fill="hold"/>
                                        <p:tgtEl>
                                          <p:spTgt spid="1228"/>
                                        </p:tgtEl>
                                        <p:attrNameLst>
                                          <p:attrName>style.visibility</p:attrName>
                                        </p:attrNameLst>
                                      </p:cBhvr>
                                      <p:to>
                                        <p:strVal val="visible"/>
                                      </p:to>
                                    </p:set>
                                    <p:animEffect filter="wipe(up)" transition="in">
                                      <p:cBhvr>
                                        <p:cTn id="46" dur="1000"/>
                                        <p:tgtEl>
                                          <p:spTgt spid="1228"/>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ID="10" grpId="10" fill="hold">
                                  <p:stCondLst>
                                    <p:cond delay="0"/>
                                  </p:stCondLst>
                                  <p:iterate type="el" backwards="0">
                                    <p:tmAbs val="0"/>
                                  </p:iterate>
                                  <p:childTnLst>
                                    <p:set>
                                      <p:cBhvr>
                                        <p:cTn id="50" fill="hold"/>
                                        <p:tgtEl>
                                          <p:spTgt spid="1232"/>
                                        </p:tgtEl>
                                        <p:attrNameLst>
                                          <p:attrName>style.visibility</p:attrName>
                                        </p:attrNameLst>
                                      </p:cBhvr>
                                      <p:to>
                                        <p:strVal val="visible"/>
                                      </p:to>
                                    </p:set>
                                    <p:animEffect filter="fade" transition="in">
                                      <p:cBhvr>
                                        <p:cTn id="51" dur="1500"/>
                                        <p:tgtEl>
                                          <p:spTgt spid="1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8" grpId="9"/>
      <p:bldP build="whole" bldLvl="1" animBg="1" rev="0" advAuto="0" spid="1239" grpId="4"/>
      <p:bldP build="whole" bldLvl="1" animBg="1" rev="0" advAuto="0" spid="1235" grpId="5"/>
      <p:bldP build="whole" bldLvl="1" animBg="1" rev="0" advAuto="0" spid="1240" grpId="6"/>
      <p:bldP build="whole" bldLvl="1" animBg="1" rev="0" advAuto="0" spid="1244" grpId="7"/>
      <p:bldP build="whole" bldLvl="1" animBg="1" rev="0" advAuto="0" spid="1231" grpId="1"/>
      <p:bldP build="whole" bldLvl="1" animBg="1" rev="0" advAuto="0" spid="1232" grpId="10"/>
      <p:bldP build="whole" bldLvl="1" animBg="1" rev="0" advAuto="0" spid="1225" grpId="2"/>
      <p:bldP build="whole" bldLvl="1" animBg="1" rev="0" advAuto="0" spid="1236" grpId="8"/>
      <p:bldP build="whole" bldLvl="1" animBg="1" rev="0" advAuto="0" spid="1243" grpId="3"/>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9" name="MARKET CHANNEL EFFECTIVENESS  FOR NEW CUSTOMERS"/>
          <p:cNvSpPr txBox="1"/>
          <p:nvPr>
            <p:ph type="title"/>
          </p:nvPr>
        </p:nvSpPr>
        <p:spPr>
          <a:xfrm>
            <a:off x="846455" y="296327"/>
            <a:ext cx="11704324" cy="1346182"/>
          </a:xfrm>
          <a:prstGeom prst="rect">
            <a:avLst/>
          </a:prstGeom>
        </p:spPr>
        <p:txBody>
          <a:bodyPr/>
          <a:lstStyle/>
          <a:p>
            <a:pPr defTabSz="780287">
              <a:lnSpc>
                <a:spcPts val="4700"/>
              </a:lnSpc>
              <a:defRPr spc="400" sz="4200"/>
            </a:pPr>
            <a:r>
              <a:t>EFEKTYWNOŚĆ KANAŁÓW</a:t>
            </a:r>
            <a:br/>
            <a:r>
              <a:t>dla nowych Klientów</a:t>
            </a:r>
          </a:p>
        </p:txBody>
      </p:sp>
      <p:sp>
        <p:nvSpPr>
          <p:cNvPr id="1250" name="Word of Mouth"/>
          <p:cNvSpPr txBox="1"/>
          <p:nvPr/>
        </p:nvSpPr>
        <p:spPr>
          <a:xfrm rot="18900000">
            <a:off x="-72116" y="6856961"/>
            <a:ext cx="4279833" cy="4602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r" defTabSz="866986">
              <a:defRPr b="1" sz="2200">
                <a:solidFill>
                  <a:srgbClr val="0071AD"/>
                </a:solidFill>
                <a:latin typeface="+mn-lt"/>
                <a:ea typeface="+mn-ea"/>
                <a:cs typeface="+mn-cs"/>
                <a:sym typeface="Helvetica"/>
              </a:defRPr>
            </a:lvl1pPr>
          </a:lstStyle>
          <a:p>
            <a:pPr/>
            <a:r>
              <a:t>ustny przekaz    -    polecenia</a:t>
            </a:r>
          </a:p>
        </p:txBody>
      </p:sp>
      <p:grpSp>
        <p:nvGrpSpPr>
          <p:cNvPr id="1274" name="Group"/>
          <p:cNvGrpSpPr/>
          <p:nvPr/>
        </p:nvGrpSpPr>
        <p:grpSpPr>
          <a:xfrm>
            <a:off x="680408" y="1600867"/>
            <a:ext cx="10398413" cy="7480576"/>
            <a:chOff x="0" y="0"/>
            <a:chExt cx="10398411" cy="7480574"/>
          </a:xfrm>
        </p:grpSpPr>
        <p:sp>
          <p:nvSpPr>
            <p:cNvPr id="1251" name="Line"/>
            <p:cNvSpPr/>
            <p:nvPr/>
          </p:nvSpPr>
          <p:spPr>
            <a:xfrm>
              <a:off x="2392840" y="233637"/>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sp>
          <p:nvSpPr>
            <p:cNvPr id="1252" name="Line"/>
            <p:cNvSpPr/>
            <p:nvPr/>
          </p:nvSpPr>
          <p:spPr>
            <a:xfrm>
              <a:off x="2392840" y="958718"/>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sp>
          <p:nvSpPr>
            <p:cNvPr id="1253" name="Line"/>
            <p:cNvSpPr/>
            <p:nvPr/>
          </p:nvSpPr>
          <p:spPr>
            <a:xfrm>
              <a:off x="2392840" y="1683801"/>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sp>
          <p:nvSpPr>
            <p:cNvPr id="1254" name="Line"/>
            <p:cNvSpPr/>
            <p:nvPr/>
          </p:nvSpPr>
          <p:spPr>
            <a:xfrm>
              <a:off x="2392840" y="2408882"/>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sp>
          <p:nvSpPr>
            <p:cNvPr id="1255" name="Line"/>
            <p:cNvSpPr/>
            <p:nvPr/>
          </p:nvSpPr>
          <p:spPr>
            <a:xfrm>
              <a:off x="2392840" y="3133963"/>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sp>
          <p:nvSpPr>
            <p:cNvPr id="1256" name="25"/>
            <p:cNvSpPr txBox="1"/>
            <p:nvPr/>
          </p:nvSpPr>
          <p:spPr>
            <a:xfrm>
              <a:off x="1798326" y="0"/>
              <a:ext cx="584355" cy="4602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25</a:t>
              </a:r>
            </a:p>
          </p:txBody>
        </p:sp>
        <p:sp>
          <p:nvSpPr>
            <p:cNvPr id="1257" name="20"/>
            <p:cNvSpPr txBox="1"/>
            <p:nvPr/>
          </p:nvSpPr>
          <p:spPr>
            <a:xfrm>
              <a:off x="1798326" y="729990"/>
              <a:ext cx="584355"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20</a:t>
              </a:r>
            </a:p>
          </p:txBody>
        </p:sp>
        <p:sp>
          <p:nvSpPr>
            <p:cNvPr id="1258" name="15"/>
            <p:cNvSpPr txBox="1"/>
            <p:nvPr/>
          </p:nvSpPr>
          <p:spPr>
            <a:xfrm>
              <a:off x="1805658" y="1450161"/>
              <a:ext cx="584355"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15</a:t>
              </a:r>
            </a:p>
          </p:txBody>
        </p:sp>
        <p:sp>
          <p:nvSpPr>
            <p:cNvPr id="1259" name="10"/>
            <p:cNvSpPr txBox="1"/>
            <p:nvPr/>
          </p:nvSpPr>
          <p:spPr>
            <a:xfrm>
              <a:off x="1796763" y="2172394"/>
              <a:ext cx="584355"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10</a:t>
              </a:r>
            </a:p>
          </p:txBody>
        </p:sp>
        <p:sp>
          <p:nvSpPr>
            <p:cNvPr id="1260" name="5"/>
            <p:cNvSpPr txBox="1"/>
            <p:nvPr/>
          </p:nvSpPr>
          <p:spPr>
            <a:xfrm>
              <a:off x="1864072" y="2902385"/>
              <a:ext cx="584355"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5</a:t>
              </a:r>
            </a:p>
          </p:txBody>
        </p:sp>
        <p:sp>
          <p:nvSpPr>
            <p:cNvPr id="1261" name="0"/>
            <p:cNvSpPr txBox="1"/>
            <p:nvPr/>
          </p:nvSpPr>
          <p:spPr>
            <a:xfrm>
              <a:off x="1860726" y="3632376"/>
              <a:ext cx="584355"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0</a:t>
              </a:r>
            </a:p>
          </p:txBody>
        </p:sp>
        <p:sp>
          <p:nvSpPr>
            <p:cNvPr id="1262" name="SEO"/>
            <p:cNvSpPr txBox="1"/>
            <p:nvPr/>
          </p:nvSpPr>
          <p:spPr>
            <a:xfrm rot="18900000">
              <a:off x="-531008" y="5412918"/>
              <a:ext cx="4737081"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pPr/>
              <a:r>
                <a:t>wyszukiwarki internetowe</a:t>
              </a:r>
            </a:p>
          </p:txBody>
        </p:sp>
        <p:sp>
          <p:nvSpPr>
            <p:cNvPr id="1263" name="Online Dir"/>
            <p:cNvSpPr txBox="1"/>
            <p:nvPr/>
          </p:nvSpPr>
          <p:spPr>
            <a:xfrm rot="18900000">
              <a:off x="2939140" y="4251046"/>
              <a:ext cx="1450808"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pPr/>
              <a:r>
                <a:t>Online Dir</a:t>
              </a:r>
            </a:p>
          </p:txBody>
        </p:sp>
        <p:sp>
          <p:nvSpPr>
            <p:cNvPr id="1264" name="Email"/>
            <p:cNvSpPr txBox="1"/>
            <p:nvPr/>
          </p:nvSpPr>
          <p:spPr>
            <a:xfrm rot="18900000">
              <a:off x="4064163" y="4060965"/>
              <a:ext cx="913176"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pPr/>
              <a:r>
                <a:t>Email</a:t>
              </a:r>
            </a:p>
          </p:txBody>
        </p:sp>
        <p:sp>
          <p:nvSpPr>
            <p:cNvPr id="1265" name="Poster"/>
            <p:cNvSpPr txBox="1"/>
            <p:nvPr/>
          </p:nvSpPr>
          <p:spPr>
            <a:xfrm rot="18900000">
              <a:off x="4573408" y="4125669"/>
              <a:ext cx="1096189"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algn="r" defTabSz="866986">
                <a:defRPr sz="2200">
                  <a:solidFill>
                    <a:srgbClr val="6C6C6C"/>
                  </a:solidFill>
                  <a:latin typeface="Helvetica Light"/>
                  <a:ea typeface="Helvetica Light"/>
                  <a:cs typeface="Helvetica Light"/>
                  <a:sym typeface="Helvetica Light"/>
                </a:defRPr>
              </a:pPr>
              <a:r>
                <a:t>P</a:t>
              </a:r>
              <a:r>
                <a:t>lakaty</a:t>
              </a:r>
            </a:p>
          </p:txBody>
        </p:sp>
        <p:sp>
          <p:nvSpPr>
            <p:cNvPr id="1266" name="PR"/>
            <p:cNvSpPr txBox="1"/>
            <p:nvPr/>
          </p:nvSpPr>
          <p:spPr>
            <a:xfrm rot="18900000">
              <a:off x="5607113" y="3973309"/>
              <a:ext cx="665251"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pPr/>
              <a:r>
                <a:t>PR</a:t>
              </a:r>
            </a:p>
          </p:txBody>
        </p:sp>
        <p:sp>
          <p:nvSpPr>
            <p:cNvPr id="1267" name="Local Dir"/>
            <p:cNvSpPr txBox="1"/>
            <p:nvPr/>
          </p:nvSpPr>
          <p:spPr>
            <a:xfrm rot="18900000">
              <a:off x="5709345" y="4205472"/>
              <a:ext cx="1321905"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pPr/>
              <a:r>
                <a:t>Local Dir</a:t>
              </a:r>
            </a:p>
          </p:txBody>
        </p:sp>
        <p:sp>
          <p:nvSpPr>
            <p:cNvPr id="1268" name="Newspaper"/>
            <p:cNvSpPr txBox="1"/>
            <p:nvPr/>
          </p:nvSpPr>
          <p:spPr>
            <a:xfrm rot="18900000">
              <a:off x="6152795" y="4299093"/>
              <a:ext cx="1586706"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pPr/>
              <a:r>
                <a:t>gazety</a:t>
              </a:r>
            </a:p>
          </p:txBody>
        </p:sp>
        <p:sp>
          <p:nvSpPr>
            <p:cNvPr id="1269" name="Mobile"/>
            <p:cNvSpPr txBox="1"/>
            <p:nvPr/>
          </p:nvSpPr>
          <p:spPr>
            <a:xfrm rot="18900000">
              <a:off x="7021806" y="4220159"/>
              <a:ext cx="1363448"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pPr/>
              <a:r>
                <a:t>komórki</a:t>
              </a:r>
            </a:p>
          </p:txBody>
        </p:sp>
        <p:sp>
          <p:nvSpPr>
            <p:cNvPr id="1270" name="PPC"/>
            <p:cNvSpPr txBox="1"/>
            <p:nvPr/>
          </p:nvSpPr>
          <p:spPr>
            <a:xfrm rot="18900000">
              <a:off x="7750878" y="4187999"/>
              <a:ext cx="1272483"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pPr/>
              <a:r>
                <a:t>PPC</a:t>
              </a:r>
            </a:p>
          </p:txBody>
        </p:sp>
        <p:sp>
          <p:nvSpPr>
            <p:cNvPr id="1271" name="TV"/>
            <p:cNvSpPr txBox="1"/>
            <p:nvPr/>
          </p:nvSpPr>
          <p:spPr>
            <a:xfrm rot="18900000">
              <a:off x="9725720" y="3949344"/>
              <a:ext cx="597468"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pPr/>
              <a:r>
                <a:t>TV</a:t>
              </a:r>
            </a:p>
          </p:txBody>
        </p:sp>
        <p:sp>
          <p:nvSpPr>
            <p:cNvPr id="1272" name="Radio"/>
            <p:cNvSpPr txBox="1"/>
            <p:nvPr/>
          </p:nvSpPr>
          <p:spPr>
            <a:xfrm rot="18900000">
              <a:off x="8619861" y="4106346"/>
              <a:ext cx="1041534"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200">
                  <a:solidFill>
                    <a:srgbClr val="6C6C6C"/>
                  </a:solidFill>
                  <a:latin typeface="Helvetica Light"/>
                  <a:ea typeface="Helvetica Light"/>
                  <a:cs typeface="Helvetica Light"/>
                  <a:sym typeface="Helvetica Light"/>
                </a:defRPr>
              </a:lvl1pPr>
            </a:lstStyle>
            <a:p>
              <a:pPr/>
              <a:r>
                <a:t>Radio</a:t>
              </a:r>
            </a:p>
          </p:txBody>
        </p:sp>
        <p:sp>
          <p:nvSpPr>
            <p:cNvPr id="1273" name="Line"/>
            <p:cNvSpPr/>
            <p:nvPr/>
          </p:nvSpPr>
          <p:spPr>
            <a:xfrm>
              <a:off x="2392840" y="3859048"/>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grpSp>
      <p:sp>
        <p:nvSpPr>
          <p:cNvPr id="1275" name="Rectangle"/>
          <p:cNvSpPr/>
          <p:nvPr/>
        </p:nvSpPr>
        <p:spPr>
          <a:xfrm>
            <a:off x="3426724" y="2112191"/>
            <a:ext cx="256170" cy="3299925"/>
          </a:xfrm>
          <a:prstGeom prst="rect">
            <a:avLst/>
          </a:prstGeom>
          <a:solidFill>
            <a:srgbClr val="3DA547"/>
          </a:solidFill>
          <a:ln w="12700">
            <a:miter lim="400000"/>
          </a:ln>
        </p:spPr>
        <p:txBody>
          <a:bodyPr lIns="50800" tIns="50800" rIns="50800" bIns="50800"/>
          <a:lstStyle/>
          <a:p>
            <a:pPr algn="l" defTabSz="866986">
              <a:defRPr sz="2000">
                <a:solidFill>
                  <a:srgbClr val="FFFFFF"/>
                </a:solidFill>
                <a:latin typeface="Calibri"/>
                <a:ea typeface="Calibri"/>
                <a:cs typeface="Calibri"/>
                <a:sym typeface="Calibri"/>
              </a:defRPr>
            </a:pPr>
          </a:p>
        </p:txBody>
      </p:sp>
      <p:grpSp>
        <p:nvGrpSpPr>
          <p:cNvPr id="1287" name="Group"/>
          <p:cNvGrpSpPr/>
          <p:nvPr/>
        </p:nvGrpSpPr>
        <p:grpSpPr>
          <a:xfrm>
            <a:off x="4015942" y="2378393"/>
            <a:ext cx="7209514" cy="3039811"/>
            <a:chOff x="0" y="-1"/>
            <a:chExt cx="7209513" cy="3039810"/>
          </a:xfrm>
        </p:grpSpPr>
        <p:sp>
          <p:nvSpPr>
            <p:cNvPr id="1276" name="Rectangle"/>
            <p:cNvSpPr/>
            <p:nvPr/>
          </p:nvSpPr>
          <p:spPr>
            <a:xfrm>
              <a:off x="2093411" y="2275296"/>
              <a:ext cx="231471" cy="764513"/>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1277" name="Rectangle"/>
            <p:cNvSpPr/>
            <p:nvPr/>
          </p:nvSpPr>
          <p:spPr>
            <a:xfrm>
              <a:off x="2791215"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1278" name="Rectangle"/>
            <p:cNvSpPr/>
            <p:nvPr/>
          </p:nvSpPr>
          <p:spPr>
            <a:xfrm>
              <a:off x="3489019" y="2437415"/>
              <a:ext cx="231472"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1279" name="Rectangle"/>
            <p:cNvSpPr/>
            <p:nvPr/>
          </p:nvSpPr>
          <p:spPr>
            <a:xfrm>
              <a:off x="4186823"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1280" name="Rectangle"/>
            <p:cNvSpPr/>
            <p:nvPr/>
          </p:nvSpPr>
          <p:spPr>
            <a:xfrm>
              <a:off x="4884627"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1281" name="Rectangle"/>
            <p:cNvSpPr/>
            <p:nvPr/>
          </p:nvSpPr>
          <p:spPr>
            <a:xfrm>
              <a:off x="5582431"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1282" name="Rectangle"/>
            <p:cNvSpPr/>
            <p:nvPr/>
          </p:nvSpPr>
          <p:spPr>
            <a:xfrm>
              <a:off x="6280235" y="2734635"/>
              <a:ext cx="231471" cy="30517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1283" name="Rectangle"/>
            <p:cNvSpPr/>
            <p:nvPr/>
          </p:nvSpPr>
          <p:spPr>
            <a:xfrm>
              <a:off x="6978043" y="2734635"/>
              <a:ext cx="231471" cy="30517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1284" name="Rectangle"/>
            <p:cNvSpPr/>
            <p:nvPr/>
          </p:nvSpPr>
          <p:spPr>
            <a:xfrm>
              <a:off x="-1" y="-2"/>
              <a:ext cx="231471" cy="3039811"/>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1285" name="Rectangle"/>
            <p:cNvSpPr/>
            <p:nvPr/>
          </p:nvSpPr>
          <p:spPr>
            <a:xfrm>
              <a:off x="697802" y="762175"/>
              <a:ext cx="231472" cy="227763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1286" name="Rectangle"/>
            <p:cNvSpPr/>
            <p:nvPr/>
          </p:nvSpPr>
          <p:spPr>
            <a:xfrm>
              <a:off x="1395607" y="1509728"/>
              <a:ext cx="231471" cy="1530081"/>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grpSp>
      <p:sp>
        <p:nvSpPr>
          <p:cNvPr id="1288" name="50%…"/>
          <p:cNvSpPr txBox="1"/>
          <p:nvPr/>
        </p:nvSpPr>
        <p:spPr>
          <a:xfrm>
            <a:off x="1364766" y="6988260"/>
            <a:ext cx="6705174" cy="237718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p>
            <a:pPr defTabSz="457200">
              <a:lnSpc>
                <a:spcPct val="90000"/>
              </a:lnSpc>
              <a:defRPr sz="6400">
                <a:solidFill>
                  <a:srgbClr val="0071CE"/>
                </a:solidFill>
                <a:latin typeface="+mn-lt"/>
                <a:ea typeface="+mn-ea"/>
                <a:cs typeface="+mn-cs"/>
                <a:sym typeface="Helvetica"/>
              </a:defRPr>
            </a:pPr>
            <a:r>
              <a:t>50%</a:t>
            </a:r>
            <a:endParaRPr>
              <a:solidFill>
                <a:srgbClr val="000000"/>
              </a:solidFill>
            </a:endParaRPr>
          </a:p>
          <a:p>
            <a:pPr defTabSz="457200">
              <a:lnSpc>
                <a:spcPct val="90000"/>
              </a:lnSpc>
              <a:defRPr sz="4800">
                <a:solidFill>
                  <a:srgbClr val="0071CE"/>
                </a:solidFill>
                <a:latin typeface="+mn-lt"/>
                <a:ea typeface="+mn-ea"/>
                <a:cs typeface="+mn-cs"/>
                <a:sym typeface="Helvetica"/>
              </a:defRPr>
            </a:pPr>
            <a:r>
              <a:t>Obrotu Światowego</a:t>
            </a:r>
          </a:p>
          <a:p>
            <a:pPr defTabSz="457200">
              <a:lnSpc>
                <a:spcPct val="90000"/>
              </a:lnSpc>
              <a:defRPr sz="4800">
                <a:solidFill>
                  <a:srgbClr val="0071CE"/>
                </a:solidFill>
                <a:latin typeface="+mn-lt"/>
                <a:ea typeface="+mn-ea"/>
                <a:cs typeface="+mn-cs"/>
                <a:sym typeface="Helvetica"/>
              </a:defRPr>
            </a:pPr>
            <a:r>
              <a:t>Wypłacane Partnerom</a:t>
            </a:r>
          </a:p>
        </p:txBody>
      </p:sp>
      <p:pic>
        <p:nvPicPr>
          <p:cNvPr id="1289" name="image.png" descr="image.png"/>
          <p:cNvPicPr>
            <a:picLocks noChangeAspect="1"/>
          </p:cNvPicPr>
          <p:nvPr/>
        </p:nvPicPr>
        <p:blipFill>
          <a:blip r:embed="rId3">
            <a:extLst/>
          </a:blip>
          <a:stretch>
            <a:fillRect/>
          </a:stretch>
        </p:blipFill>
        <p:spPr>
          <a:xfrm>
            <a:off x="7584251" y="6806085"/>
            <a:ext cx="4392508" cy="2624669"/>
          </a:xfrm>
          <a:prstGeom prst="rect">
            <a:avLst/>
          </a:prstGeom>
          <a:ln w="12700">
            <a:miter lim="400000"/>
          </a:ln>
        </p:spPr>
      </p:pic>
      <p:sp>
        <p:nvSpPr>
          <p:cNvPr id="1290" name="Line"/>
          <p:cNvSpPr/>
          <p:nvPr/>
        </p:nvSpPr>
        <p:spPr>
          <a:xfrm flipV="1">
            <a:off x="973992" y="5740680"/>
            <a:ext cx="2671641" cy="2692808"/>
          </a:xfrm>
          <a:prstGeom prst="line">
            <a:avLst/>
          </a:prstGeom>
          <a:ln w="50800">
            <a:solidFill>
              <a:srgbClr val="EB3D44"/>
            </a:solidFill>
            <a:miter lim="400000"/>
          </a:ln>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1287"/>
                                        </p:tgtEl>
                                        <p:attrNameLst>
                                          <p:attrName>style.visibility</p:attrName>
                                        </p:attrNameLst>
                                      </p:cBhvr>
                                      <p:to>
                                        <p:strVal val="visible"/>
                                      </p:to>
                                    </p:set>
                                    <p:animEffect filter="wipe(down)" transition="in">
                                      <p:cBhvr>
                                        <p:cTn id="7" dur="1000"/>
                                        <p:tgtEl>
                                          <p:spTgt spid="1287"/>
                                        </p:tgtEl>
                                      </p:cBhvr>
                                    </p:animEffect>
                                  </p:childTnLst>
                                </p:cTn>
                              </p:par>
                            </p:childTnLst>
                          </p:cTn>
                        </p:par>
                        <p:par>
                          <p:cTn id="8" fill="hold">
                            <p:stCondLst>
                              <p:cond delay="1000"/>
                            </p:stCondLst>
                            <p:childTnLst>
                              <p:par>
                                <p:cTn id="9" presetClass="entr" nodeType="afterEffect" presetSubtype="4" presetID="22" grpId="2" fill="hold">
                                  <p:stCondLst>
                                    <p:cond delay="0"/>
                                  </p:stCondLst>
                                  <p:iterate type="el" backwards="0">
                                    <p:tmAbs val="0"/>
                                  </p:iterate>
                                  <p:childTnLst>
                                    <p:set>
                                      <p:cBhvr>
                                        <p:cTn id="10" fill="hold"/>
                                        <p:tgtEl>
                                          <p:spTgt spid="1275"/>
                                        </p:tgtEl>
                                        <p:attrNameLst>
                                          <p:attrName>style.visibility</p:attrName>
                                        </p:attrNameLst>
                                      </p:cBhvr>
                                      <p:to>
                                        <p:strVal val="visible"/>
                                      </p:to>
                                    </p:set>
                                    <p:animEffect filter="wipe(down)" transition="in">
                                      <p:cBhvr>
                                        <p:cTn id="11" dur="1000"/>
                                        <p:tgtEl>
                                          <p:spTgt spid="1275"/>
                                        </p:tgtEl>
                                      </p:cBhvr>
                                    </p:animEffect>
                                  </p:childTnLst>
                                </p:cTn>
                              </p:par>
                            </p:childTnLst>
                          </p:cTn>
                        </p:par>
                        <p:par>
                          <p:cTn id="12" fill="hold">
                            <p:stCondLst>
                              <p:cond delay="2000"/>
                            </p:stCondLst>
                            <p:childTnLst>
                              <p:par>
                                <p:cTn id="13" presetClass="entr" nodeType="afterEffect" presetSubtype="8" presetID="22" grpId="3" fill="hold">
                                  <p:stCondLst>
                                    <p:cond delay="0"/>
                                  </p:stCondLst>
                                  <p:iterate type="el" backwards="0">
                                    <p:tmAbs val="0"/>
                                  </p:iterate>
                                  <p:childTnLst>
                                    <p:set>
                                      <p:cBhvr>
                                        <p:cTn id="14" fill="hold"/>
                                        <p:tgtEl>
                                          <p:spTgt spid="1290"/>
                                        </p:tgtEl>
                                        <p:attrNameLst>
                                          <p:attrName>style.visibility</p:attrName>
                                        </p:attrNameLst>
                                      </p:cBhvr>
                                      <p:to>
                                        <p:strVal val="visible"/>
                                      </p:to>
                                    </p:set>
                                    <p:animEffect filter="wipe(left)" transition="in">
                                      <p:cBhvr>
                                        <p:cTn id="15" dur="750"/>
                                        <p:tgtEl>
                                          <p:spTgt spid="1290"/>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1288"/>
                                        </p:tgtEl>
                                        <p:attrNameLst>
                                          <p:attrName>style.visibility</p:attrName>
                                        </p:attrNameLst>
                                      </p:cBhvr>
                                      <p:to>
                                        <p:strVal val="visible"/>
                                      </p:to>
                                    </p:set>
                                    <p:animEffect filter="dissolve" transition="in">
                                      <p:cBhvr>
                                        <p:cTn id="20" dur="500"/>
                                        <p:tgtEl>
                                          <p:spTgt spid="1288"/>
                                        </p:tgtEl>
                                      </p:cBhvr>
                                    </p:animEffect>
                                  </p:childTnLst>
                                </p:cTn>
                              </p:par>
                            </p:childTnLst>
                          </p:cTn>
                        </p:par>
                        <p:par>
                          <p:cTn id="21" fill="hold">
                            <p:stCondLst>
                              <p:cond delay="500"/>
                            </p:stCondLst>
                            <p:childTnLst>
                              <p:par>
                                <p:cTn id="22" presetClass="entr" nodeType="afterEffect" presetSubtype="32" presetID="4" grpId="5" fill="hold">
                                  <p:stCondLst>
                                    <p:cond delay="0"/>
                                  </p:stCondLst>
                                  <p:iterate type="el" backwards="0">
                                    <p:tmAbs val="0"/>
                                  </p:iterate>
                                  <p:childTnLst>
                                    <p:set>
                                      <p:cBhvr>
                                        <p:cTn id="23" fill="hold"/>
                                        <p:tgtEl>
                                          <p:spTgt spid="1289"/>
                                        </p:tgtEl>
                                        <p:attrNameLst>
                                          <p:attrName>style.visibility</p:attrName>
                                        </p:attrNameLst>
                                      </p:cBhvr>
                                      <p:to>
                                        <p:strVal val="visible"/>
                                      </p:to>
                                    </p:set>
                                    <p:animEffect filter="box(out)" transition="in">
                                      <p:cBhvr>
                                        <p:cTn id="24" dur="700"/>
                                        <p:tgtEl>
                                          <p:spTgt spid="1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75" grpId="2"/>
      <p:bldP build="whole" bldLvl="1" animBg="1" rev="0" advAuto="0" spid="1290" grpId="3"/>
      <p:bldP build="whole" bldLvl="1" animBg="1" rev="0" advAuto="0" spid="1289" grpId="5"/>
      <p:bldP build="whole" bldLvl="1" animBg="1" rev="0" advAuto="0" spid="1287" grpId="1"/>
      <p:bldP build="whole" bldLvl="1" animBg="1" rev="0" advAuto="0" spid="1288" grpId="4"/>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294" name="Earn “Thank You” checks…"/>
          <p:cNvSpPr txBox="1"/>
          <p:nvPr/>
        </p:nvSpPr>
        <p:spPr>
          <a:xfrm>
            <a:off x="542801" y="-767320"/>
            <a:ext cx="11304173" cy="74335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4198">
              <a:defRPr b="1" sz="8400">
                <a:solidFill>
                  <a:srgbClr val="0070C0"/>
                </a:solidFill>
                <a:latin typeface="Calibri"/>
                <a:ea typeface="Calibri"/>
                <a:cs typeface="Calibri"/>
                <a:sym typeface="Calibri"/>
              </a:defRPr>
            </a:pPr>
          </a:p>
          <a:p>
            <a:pPr algn="l" defTabSz="584198">
              <a:defRPr b="1" sz="8400">
                <a:solidFill>
                  <a:srgbClr val="0070C0"/>
                </a:solidFill>
                <a:latin typeface="Calibri"/>
                <a:ea typeface="Calibri"/>
                <a:cs typeface="Calibri"/>
                <a:sym typeface="Calibri"/>
              </a:defRPr>
            </a:pPr>
            <a:r>
              <a:t>Zarabiaj czeki “Dziękuję”</a:t>
            </a:r>
          </a:p>
          <a:p>
            <a:pPr algn="l" defTabSz="584198">
              <a:defRPr sz="6200">
                <a:solidFill>
                  <a:srgbClr val="0070C0"/>
                </a:solidFill>
                <a:latin typeface="Calibri Light"/>
                <a:ea typeface="Calibri Light"/>
                <a:cs typeface="Calibri Light"/>
                <a:sym typeface="Calibri Light"/>
              </a:defRPr>
            </a:pPr>
          </a:p>
          <a:p>
            <a:pPr algn="l" defTabSz="584198">
              <a:defRPr sz="6200">
                <a:solidFill>
                  <a:srgbClr val="0070C0"/>
                </a:solidFill>
                <a:latin typeface="Calibri Light"/>
                <a:ea typeface="Calibri Light"/>
                <a:cs typeface="Calibri Light"/>
                <a:sym typeface="Calibri Light"/>
              </a:defRPr>
            </a:pPr>
            <a:r>
              <a:t>odmieniając </a:t>
            </a:r>
          </a:p>
          <a:p>
            <a:pPr algn="l" defTabSz="584198">
              <a:defRPr sz="6200">
                <a:solidFill>
                  <a:srgbClr val="0070C0"/>
                </a:solidFill>
                <a:latin typeface="Calibri Light"/>
                <a:ea typeface="Calibri Light"/>
                <a:cs typeface="Calibri Light"/>
                <a:sym typeface="Calibri Light"/>
              </a:defRPr>
            </a:pPr>
            <a:r>
              <a:t>życie ludzi</a:t>
            </a:r>
          </a:p>
          <a:p>
            <a:pPr algn="l" defTabSz="584198">
              <a:defRPr sz="6200">
                <a:solidFill>
                  <a:srgbClr val="0070C0"/>
                </a:solidFill>
                <a:latin typeface="Calibri Light"/>
                <a:ea typeface="Calibri Light"/>
                <a:cs typeface="Calibri Light"/>
                <a:sym typeface="Calibri Light"/>
              </a:defRPr>
            </a:pPr>
            <a:r>
              <a:t>dookoła</a:t>
            </a:r>
          </a:p>
          <a:p>
            <a:pPr algn="l" defTabSz="584198">
              <a:defRPr sz="6200">
                <a:solidFill>
                  <a:srgbClr val="0070C0"/>
                </a:solidFill>
                <a:latin typeface="Calibri Light"/>
                <a:ea typeface="Calibri Light"/>
                <a:cs typeface="Calibri Light"/>
                <a:sym typeface="Calibri Light"/>
              </a:defRPr>
            </a:pPr>
            <a:r>
              <a:t>świata</a:t>
            </a:r>
          </a:p>
        </p:txBody>
      </p:sp>
      <p:pic>
        <p:nvPicPr>
          <p:cNvPr id="1295" name="image31.png" descr="image31.png"/>
          <p:cNvPicPr>
            <a:picLocks noChangeAspect="1"/>
          </p:cNvPicPr>
          <p:nvPr/>
        </p:nvPicPr>
        <p:blipFill>
          <a:blip r:embed="rId4">
            <a:extLst/>
          </a:blip>
          <a:stretch>
            <a:fillRect/>
          </a:stretch>
        </p:blipFill>
        <p:spPr>
          <a:xfrm>
            <a:off x="3921445" y="1278735"/>
            <a:ext cx="9526223" cy="887501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1294"/>
                                        </p:tgtEl>
                                        <p:attrNameLst>
                                          <p:attrName>style.visibility</p:attrName>
                                        </p:attrNameLst>
                                      </p:cBhvr>
                                      <p:to>
                                        <p:strVal val="visible"/>
                                      </p:to>
                                    </p:set>
                                    <p:animEffect filter="wipe(up)" transition="in">
                                      <p:cBhvr>
                                        <p:cTn id="7" dur="1000"/>
                                        <p:tgtEl>
                                          <p:spTgt spid="1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4"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9" name="Picture 37" descr="Picture 37"/>
          <p:cNvPicPr>
            <a:picLocks noChangeAspect="1"/>
          </p:cNvPicPr>
          <p:nvPr/>
        </p:nvPicPr>
        <p:blipFill>
          <a:blip r:embed="rId2">
            <a:extLst/>
          </a:blip>
          <a:stretch>
            <a:fillRect/>
          </a:stretch>
        </p:blipFill>
        <p:spPr>
          <a:xfrm>
            <a:off x="-2" y="2004907"/>
            <a:ext cx="13004803" cy="6461762"/>
          </a:xfrm>
          <a:prstGeom prst="rect">
            <a:avLst/>
          </a:prstGeom>
          <a:ln w="12700">
            <a:miter lim="400000"/>
          </a:ln>
        </p:spPr>
      </p:pic>
      <p:sp>
        <p:nvSpPr>
          <p:cNvPr id="1300" name="Rectangle 18"/>
          <p:cNvSpPr/>
          <p:nvPr/>
        </p:nvSpPr>
        <p:spPr>
          <a:xfrm>
            <a:off x="-1" y="7897707"/>
            <a:ext cx="13004802" cy="666047"/>
          </a:xfrm>
          <a:prstGeom prst="rect">
            <a:avLst/>
          </a:prstGeom>
          <a:solidFill>
            <a:srgbClr val="EEF0F1"/>
          </a:solidFill>
          <a:ln w="12700">
            <a:miter lim="400000"/>
          </a:ln>
          <a:effectLst>
            <a:outerShdw sx="100000" sy="100000" kx="0" ky="0" algn="b" rotWithShape="0" blurRad="25400" dist="12700" dir="15839969">
              <a:srgbClr val="808080">
                <a:alpha val="12000"/>
              </a:srgbClr>
            </a:outerShdw>
          </a:effectLst>
        </p:spPr>
        <p:txBody>
          <a:bodyPr lIns="50800" tIns="50800" rIns="50800" bIns="50800" anchor="ctr"/>
          <a:lstStyle/>
          <a:p>
            <a:pPr defTabSz="587008">
              <a:defRPr sz="3400">
                <a:solidFill>
                  <a:srgbClr val="FFFFFF"/>
                </a:solidFill>
                <a:latin typeface="Helvetica Light"/>
                <a:ea typeface="Helvetica Light"/>
                <a:cs typeface="Helvetica Light"/>
                <a:sym typeface="Helvetica Light"/>
              </a:defRPr>
            </a:pPr>
          </a:p>
        </p:txBody>
      </p:sp>
      <p:sp>
        <p:nvSpPr>
          <p:cNvPr id="1301" name="AutoShape 4"/>
          <p:cNvSpPr txBox="1"/>
          <p:nvPr/>
        </p:nvSpPr>
        <p:spPr>
          <a:xfrm>
            <a:off x="2016195" y="8062806"/>
            <a:ext cx="3872089" cy="295487"/>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b">
            <a:spAutoFit/>
          </a:bodyPr>
          <a:lstStyle>
            <a:lvl1pPr algn="l" defTabSz="325110">
              <a:lnSpc>
                <a:spcPct val="120000"/>
              </a:lnSpc>
              <a:defRPr sz="1600">
                <a:solidFill>
                  <a:srgbClr val="808080"/>
                </a:solidFill>
                <a:latin typeface="Trebuchet MS"/>
                <a:ea typeface="Trebuchet MS"/>
                <a:cs typeface="Trebuchet MS"/>
                <a:sym typeface="Trebuchet MS"/>
              </a:defRPr>
            </a:lvl1pPr>
          </a:lstStyle>
          <a:p>
            <a:pPr/>
            <a:r>
              <a:t>Compensation Plan</a:t>
            </a:r>
          </a:p>
        </p:txBody>
      </p:sp>
      <p:sp>
        <p:nvSpPr>
          <p:cNvPr id="1302" name="Straight Connector 3"/>
          <p:cNvSpPr/>
          <p:nvPr/>
        </p:nvSpPr>
        <p:spPr>
          <a:xfrm>
            <a:off x="1790417" y="8080586"/>
            <a:ext cx="2" cy="307060"/>
          </a:xfrm>
          <a:prstGeom prst="line">
            <a:avLst/>
          </a:prstGeom>
          <a:ln w="3175">
            <a:solidFill>
              <a:srgbClr val="7F7F7F"/>
            </a:solidFill>
            <a:miter lim="0"/>
          </a:ln>
        </p:spPr>
        <p:txBody>
          <a:bodyPr lIns="45718" tIns="45718" rIns="45718" bIns="45718"/>
          <a:lstStyle/>
          <a:p>
            <a:pPr/>
          </a:p>
        </p:txBody>
      </p:sp>
      <p:pic>
        <p:nvPicPr>
          <p:cNvPr id="1303" name="Picture 4" descr="Picture 4"/>
          <p:cNvPicPr>
            <a:picLocks noChangeAspect="1"/>
          </p:cNvPicPr>
          <p:nvPr/>
        </p:nvPicPr>
        <p:blipFill>
          <a:blip r:embed="rId3">
            <a:extLst/>
          </a:blip>
          <a:stretch>
            <a:fillRect/>
          </a:stretch>
        </p:blipFill>
        <p:spPr>
          <a:xfrm>
            <a:off x="392854" y="8091875"/>
            <a:ext cx="1090508" cy="282225"/>
          </a:xfrm>
          <a:prstGeom prst="rect">
            <a:avLst/>
          </a:prstGeom>
          <a:ln w="12700">
            <a:miter lim="400000"/>
          </a:ln>
        </p:spPr>
      </p:pic>
      <p:sp>
        <p:nvSpPr>
          <p:cNvPr id="1304" name="TextBox 35"/>
          <p:cNvSpPr txBox="1"/>
          <p:nvPr/>
        </p:nvSpPr>
        <p:spPr>
          <a:xfrm rot="20346780">
            <a:off x="357561" y="4898128"/>
            <a:ext cx="2839941" cy="656335"/>
          </a:xfrm>
          <a:prstGeom prst="rect">
            <a:avLst/>
          </a:prstGeom>
          <a:ln w="12700">
            <a:miter lim="400000"/>
          </a:ln>
          <a:extLst>
            <a:ext uri="{C572A759-6A51-4108-AA02-DFA0A04FC94B}">
              <ma14:wrappingTextBoxFlag xmlns:ma14="http://schemas.microsoft.com/office/mac/drawingml/2011/main" val="1"/>
            </a:ext>
          </a:extLst>
        </p:spPr>
        <p:txBody>
          <a:bodyPr wrap="none" lIns="48766" tIns="48766" rIns="48766" bIns="48766">
            <a:spAutoFit/>
          </a:bodyPr>
          <a:lstStyle>
            <a:lvl1pPr algn="l" defTabSz="587008">
              <a:defRPr sz="3800">
                <a:solidFill>
                  <a:srgbClr val="0071CE"/>
                </a:solidFill>
                <a:latin typeface="Trebuchet MS"/>
                <a:ea typeface="Trebuchet MS"/>
                <a:cs typeface="Trebuchet MS"/>
                <a:sym typeface="Trebuchet MS"/>
              </a:defRPr>
            </a:lvl1pPr>
          </a:lstStyle>
          <a:p>
            <a:pPr/>
            <a:r>
              <a:t>trochę czasu</a:t>
            </a:r>
          </a:p>
        </p:txBody>
      </p:sp>
      <p:sp>
        <p:nvSpPr>
          <p:cNvPr id="1305" name="TextBox 36"/>
          <p:cNvSpPr txBox="1"/>
          <p:nvPr/>
        </p:nvSpPr>
        <p:spPr>
          <a:xfrm rot="20326282">
            <a:off x="3851851" y="3415198"/>
            <a:ext cx="3457071" cy="6563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spAutoFit/>
          </a:bodyPr>
          <a:lstStyle/>
          <a:p>
            <a:pPr defTabSz="587008">
              <a:defRPr sz="3800">
                <a:solidFill>
                  <a:srgbClr val="0071CE"/>
                </a:solidFill>
                <a:latin typeface="Trebuchet MS"/>
                <a:ea typeface="Trebuchet MS"/>
                <a:cs typeface="Trebuchet MS"/>
                <a:sym typeface="Trebuchet MS"/>
              </a:defRPr>
            </a:pPr>
            <a:r>
              <a:t> </a:t>
            </a:r>
            <a:r>
              <a:t>pełen czas</a:t>
            </a:r>
            <a:r>
              <a:t> </a:t>
            </a:r>
          </a:p>
        </p:txBody>
      </p:sp>
      <p:sp>
        <p:nvSpPr>
          <p:cNvPr id="1306" name="Straight Arrow Connector 38"/>
          <p:cNvSpPr/>
          <p:nvPr/>
        </p:nvSpPr>
        <p:spPr>
          <a:xfrm flipV="1">
            <a:off x="625403" y="1946203"/>
            <a:ext cx="10494155" cy="4066261"/>
          </a:xfrm>
          <a:prstGeom prst="line">
            <a:avLst/>
          </a:prstGeom>
          <a:ln w="76200">
            <a:solidFill>
              <a:srgbClr val="57C83D"/>
            </a:solidFill>
            <a:prstDash val="sysDash"/>
            <a:tailEnd type="triangle"/>
          </a:ln>
        </p:spPr>
        <p:txBody>
          <a:bodyPr lIns="45718" tIns="45718" rIns="45718" bIns="45718"/>
          <a:lstStyle/>
          <a:p>
            <a:pPr/>
          </a:p>
        </p:txBody>
      </p:sp>
      <p:grpSp>
        <p:nvGrpSpPr>
          <p:cNvPr id="1314" name="Group"/>
          <p:cNvGrpSpPr/>
          <p:nvPr/>
        </p:nvGrpSpPr>
        <p:grpSpPr>
          <a:xfrm>
            <a:off x="-2" y="6843986"/>
            <a:ext cx="13004802" cy="1125855"/>
            <a:chOff x="0" y="0"/>
            <a:chExt cx="13004800" cy="1125854"/>
          </a:xfrm>
        </p:grpSpPr>
        <p:sp>
          <p:nvSpPr>
            <p:cNvPr id="1307" name="TextBox 28"/>
            <p:cNvSpPr txBox="1"/>
            <p:nvPr/>
          </p:nvSpPr>
          <p:spPr>
            <a:xfrm>
              <a:off x="0" y="135128"/>
              <a:ext cx="1649264" cy="7579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algn="r" defTabSz="587008">
                <a:defRPr b="1" sz="2200">
                  <a:solidFill>
                    <a:srgbClr val="595959"/>
                  </a:solidFill>
                  <a:latin typeface="Trebuchet MS"/>
                  <a:ea typeface="Trebuchet MS"/>
                  <a:cs typeface="Trebuchet MS"/>
                  <a:sym typeface="Trebuchet MS"/>
                </a:defRPr>
              </a:pPr>
              <a:r>
                <a:t> BONUS</a:t>
              </a:r>
              <a:r>
                <a:t>Y KLIENTA</a:t>
              </a:r>
            </a:p>
          </p:txBody>
        </p:sp>
        <p:sp>
          <p:nvSpPr>
            <p:cNvPr id="1308" name="TextBox 30"/>
            <p:cNvSpPr txBox="1"/>
            <p:nvPr/>
          </p:nvSpPr>
          <p:spPr>
            <a:xfrm>
              <a:off x="1790418" y="0"/>
              <a:ext cx="1462333" cy="1088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587008">
                <a:defRPr b="1" sz="2200">
                  <a:solidFill>
                    <a:srgbClr val="595959"/>
                  </a:solidFill>
                  <a:latin typeface="Trebuchet MS"/>
                  <a:ea typeface="Trebuchet MS"/>
                  <a:cs typeface="Trebuchet MS"/>
                  <a:sym typeface="Trebuchet MS"/>
                </a:defRPr>
              </a:pPr>
              <a:r>
                <a:t>BONUS</a:t>
              </a:r>
            </a:p>
            <a:p>
              <a:pPr defTabSz="587008">
                <a:defRPr b="1" sz="2200">
                  <a:solidFill>
                    <a:srgbClr val="595959"/>
                  </a:solidFill>
                  <a:latin typeface="Trebuchet MS"/>
                  <a:ea typeface="Trebuchet MS"/>
                  <a:cs typeface="Trebuchet MS"/>
                  <a:sym typeface="Trebuchet MS"/>
                </a:defRPr>
              </a:pPr>
              <a:r>
                <a:t>SZYBKI START</a:t>
              </a:r>
            </a:p>
          </p:txBody>
        </p:sp>
        <p:sp>
          <p:nvSpPr>
            <p:cNvPr id="1309" name="TextBox 31"/>
            <p:cNvSpPr txBox="1"/>
            <p:nvPr/>
          </p:nvSpPr>
          <p:spPr>
            <a:xfrm>
              <a:off x="3064400" y="193509"/>
              <a:ext cx="2020300" cy="7579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587008">
                <a:defRPr b="1" sz="2200">
                  <a:solidFill>
                    <a:srgbClr val="595959"/>
                  </a:solidFill>
                  <a:latin typeface="Trebuchet MS"/>
                  <a:ea typeface="Trebuchet MS"/>
                  <a:cs typeface="Trebuchet MS"/>
                  <a:sym typeface="Trebuchet MS"/>
                </a:defRPr>
              </a:pPr>
              <a:r>
                <a:t>BONUS</a:t>
              </a:r>
              <a:r>
                <a:t> DYREKTORA</a:t>
              </a:r>
            </a:p>
          </p:txBody>
        </p:sp>
        <p:sp>
          <p:nvSpPr>
            <p:cNvPr id="1310" name="TextBox 32"/>
            <p:cNvSpPr txBox="1"/>
            <p:nvPr/>
          </p:nvSpPr>
          <p:spPr>
            <a:xfrm>
              <a:off x="6864424" y="176219"/>
              <a:ext cx="1871694" cy="8214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587008">
                <a:defRPr b="1" sz="1600">
                  <a:solidFill>
                    <a:srgbClr val="595959"/>
                  </a:solidFill>
                  <a:latin typeface="+mn-lt"/>
                  <a:ea typeface="+mn-ea"/>
                  <a:cs typeface="+mn-cs"/>
                  <a:sym typeface="Helvetica"/>
                </a:defRPr>
              </a:lvl1pPr>
            </a:lstStyle>
            <a:p>
              <a:pPr/>
              <a:r>
                <a:t>PULA ROZPĘDU DYREKTORÓW WYKONAWCZYH</a:t>
              </a:r>
            </a:p>
          </p:txBody>
        </p:sp>
        <p:sp>
          <p:nvSpPr>
            <p:cNvPr id="1311" name="TextBox 33"/>
            <p:cNvSpPr txBox="1"/>
            <p:nvPr/>
          </p:nvSpPr>
          <p:spPr>
            <a:xfrm>
              <a:off x="4754851" y="246424"/>
              <a:ext cx="2366233" cy="707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587008">
                <a:defRPr b="1" sz="2000">
                  <a:solidFill>
                    <a:srgbClr val="595959"/>
                  </a:solidFill>
                  <a:latin typeface="+mn-lt"/>
                  <a:ea typeface="+mn-ea"/>
                  <a:cs typeface="+mn-cs"/>
                  <a:sym typeface="Helvetica"/>
                </a:defRPr>
              </a:lvl1pPr>
            </a:lstStyle>
            <a:p>
              <a:pPr/>
              <a:r>
                <a:t>PROWIZJE ZESPOŁOWE</a:t>
              </a:r>
            </a:p>
          </p:txBody>
        </p:sp>
        <p:sp>
          <p:nvSpPr>
            <p:cNvPr id="1312" name="TextBox 34"/>
            <p:cNvSpPr txBox="1"/>
            <p:nvPr/>
          </p:nvSpPr>
          <p:spPr>
            <a:xfrm>
              <a:off x="8666222" y="37720"/>
              <a:ext cx="2103583" cy="1088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587008">
                <a:defRPr b="1" sz="2200">
                  <a:solidFill>
                    <a:srgbClr val="595959"/>
                  </a:solidFill>
                  <a:latin typeface="Trebuchet MS"/>
                  <a:ea typeface="Trebuchet MS"/>
                  <a:cs typeface="Trebuchet MS"/>
                  <a:sym typeface="Trebuchet MS"/>
                </a:defRPr>
              </a:pPr>
              <a:r>
                <a:t>CHECK </a:t>
              </a:r>
              <a:endParaRPr sz="2600">
                <a:latin typeface="+mn-lt"/>
                <a:ea typeface="+mn-ea"/>
                <a:cs typeface="+mn-cs"/>
                <a:sym typeface="Helvetica"/>
              </a:endParaRPr>
            </a:p>
            <a:p>
              <a:pPr defTabSz="587008">
                <a:defRPr b="1" sz="2200">
                  <a:solidFill>
                    <a:srgbClr val="595959"/>
                  </a:solidFill>
                  <a:latin typeface="Trebuchet MS"/>
                  <a:ea typeface="Trebuchet MS"/>
                  <a:cs typeface="Trebuchet MS"/>
                  <a:sym typeface="Trebuchet MS"/>
                </a:defRPr>
              </a:pPr>
              <a:r>
                <a:t>MATCH</a:t>
              </a:r>
            </a:p>
            <a:p>
              <a:pPr defTabSz="587008">
                <a:defRPr b="1" sz="2200">
                  <a:solidFill>
                    <a:srgbClr val="595959"/>
                  </a:solidFill>
                  <a:latin typeface="Trebuchet MS"/>
                  <a:ea typeface="Trebuchet MS"/>
                  <a:cs typeface="Trebuchet MS"/>
                  <a:sym typeface="Trebuchet MS"/>
                </a:defRPr>
              </a:pPr>
              <a:r>
                <a:t>DOPASOWANIE</a:t>
              </a:r>
            </a:p>
          </p:txBody>
        </p:sp>
        <p:sp>
          <p:nvSpPr>
            <p:cNvPr id="1313" name="TextBox 17"/>
            <p:cNvSpPr txBox="1"/>
            <p:nvPr/>
          </p:nvSpPr>
          <p:spPr>
            <a:xfrm>
              <a:off x="10986410" y="24231"/>
              <a:ext cx="2018391" cy="1088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algn="l" defTabSz="587008">
                <a:defRPr b="1" sz="2200">
                  <a:solidFill>
                    <a:srgbClr val="595959"/>
                  </a:solidFill>
                  <a:latin typeface="Trebuchet MS"/>
                  <a:ea typeface="Trebuchet MS"/>
                  <a:cs typeface="Trebuchet MS"/>
                  <a:sym typeface="Trebuchet MS"/>
                </a:defRPr>
              </a:pPr>
              <a:r>
                <a:t>GLOBAL</a:t>
              </a:r>
              <a:r>
                <a:t>NA PULA DIAMENTOWA</a:t>
              </a:r>
            </a:p>
          </p:txBody>
        </p:sp>
      </p:grpSp>
      <p:sp>
        <p:nvSpPr>
          <p:cNvPr id="1315" name="TextBox 36"/>
          <p:cNvSpPr txBox="1"/>
          <p:nvPr/>
        </p:nvSpPr>
        <p:spPr>
          <a:xfrm rot="20326282">
            <a:off x="7858759" y="1853263"/>
            <a:ext cx="3457069" cy="6563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spAutoFit/>
          </a:bodyPr>
          <a:lstStyle>
            <a:lvl1pPr defTabSz="587008">
              <a:defRPr sz="3800">
                <a:solidFill>
                  <a:srgbClr val="0071CE"/>
                </a:solidFill>
                <a:latin typeface="Trebuchet MS"/>
                <a:ea typeface="Trebuchet MS"/>
                <a:cs typeface="Trebuchet MS"/>
                <a:sym typeface="Trebuchet MS"/>
              </a:defRPr>
            </a:lvl1pPr>
          </a:lstStyle>
          <a:p>
            <a:pPr/>
            <a:r>
              <a:t>wielki czas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299"/>
                                        </p:tgtEl>
                                        <p:attrNameLst>
                                          <p:attrName>style.visibility</p:attrName>
                                        </p:attrNameLst>
                                      </p:cBhvr>
                                      <p:to>
                                        <p:strVal val="visible"/>
                                      </p:to>
                                    </p:set>
                                    <p:animEffect filter="wipe(left)" transition="in">
                                      <p:cBhvr>
                                        <p:cTn id="7" dur="2250"/>
                                        <p:tgtEl>
                                          <p:spTgt spid="1299"/>
                                        </p:tgtEl>
                                      </p:cBhvr>
                                    </p:animEffect>
                                  </p:childTnLst>
                                </p:cTn>
                              </p:par>
                            </p:childTnLst>
                          </p:cTn>
                        </p:par>
                        <p:par>
                          <p:cTn id="8" fill="hold">
                            <p:stCondLst>
                              <p:cond delay="2250"/>
                            </p:stCondLst>
                            <p:childTnLst>
                              <p:par>
                                <p:cTn id="9" presetClass="entr" nodeType="afterEffect" presetSubtype="8" presetID="22" grpId="2" fill="hold">
                                  <p:stCondLst>
                                    <p:cond delay="0"/>
                                  </p:stCondLst>
                                  <p:iterate type="el" backwards="0">
                                    <p:tmAbs val="0"/>
                                  </p:iterate>
                                  <p:childTnLst>
                                    <p:set>
                                      <p:cBhvr>
                                        <p:cTn id="10" fill="hold"/>
                                        <p:tgtEl>
                                          <p:spTgt spid="1314"/>
                                        </p:tgtEl>
                                        <p:attrNameLst>
                                          <p:attrName>style.visibility</p:attrName>
                                        </p:attrNameLst>
                                      </p:cBhvr>
                                      <p:to>
                                        <p:strVal val="visible"/>
                                      </p:to>
                                    </p:set>
                                    <p:animEffect filter="wipe(left)" transition="in">
                                      <p:cBhvr>
                                        <p:cTn id="11" dur="2250"/>
                                        <p:tgtEl>
                                          <p:spTgt spid="131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304"/>
                                        </p:tgtEl>
                                        <p:attrNameLst>
                                          <p:attrName>style.visibility</p:attrName>
                                        </p:attrNameLst>
                                      </p:cBhvr>
                                      <p:to>
                                        <p:strVal val="visible"/>
                                      </p:to>
                                    </p:set>
                                    <p:animEffect filter="dissolve" transition="in">
                                      <p:cBhvr>
                                        <p:cTn id="16" dur="500"/>
                                        <p:tgtEl>
                                          <p:spTgt spid="1304"/>
                                        </p:tgtEl>
                                      </p:cBhvr>
                                    </p:animEffect>
                                  </p:childTnLst>
                                </p:cTn>
                              </p:par>
                            </p:childTnLst>
                          </p:cTn>
                        </p:par>
                        <p:par>
                          <p:cTn id="17" fill="hold">
                            <p:stCondLst>
                              <p:cond delay="500"/>
                            </p:stCondLst>
                            <p:childTnLst>
                              <p:par>
                                <p:cTn id="18" presetClass="entr" nodeType="afterEffect" presetSubtype="4" presetID="22" grpId="4" fill="hold">
                                  <p:stCondLst>
                                    <p:cond delay="0"/>
                                  </p:stCondLst>
                                  <p:iterate type="el" backwards="0">
                                    <p:tmAbs val="0"/>
                                  </p:iterate>
                                  <p:childTnLst>
                                    <p:set>
                                      <p:cBhvr>
                                        <p:cTn id="19" fill="hold"/>
                                        <p:tgtEl>
                                          <p:spTgt spid="1306"/>
                                        </p:tgtEl>
                                        <p:attrNameLst>
                                          <p:attrName>style.visibility</p:attrName>
                                        </p:attrNameLst>
                                      </p:cBhvr>
                                      <p:to>
                                        <p:strVal val="visible"/>
                                      </p:to>
                                    </p:set>
                                    <p:animEffect filter="wipe(down)" transition="in">
                                      <p:cBhvr>
                                        <p:cTn id="20" dur="1500"/>
                                        <p:tgtEl>
                                          <p:spTgt spid="1306"/>
                                        </p:tgtEl>
                                      </p:cBhvr>
                                    </p:animEffect>
                                  </p:childTnLst>
                                </p:cTn>
                              </p:par>
                            </p:childTnLst>
                          </p:cTn>
                        </p:par>
                        <p:par>
                          <p:cTn id="21" fill="hold">
                            <p:stCondLst>
                              <p:cond delay="2000"/>
                            </p:stCondLst>
                            <p:childTnLst>
                              <p:par>
                                <p:cTn id="22" presetClass="entr" nodeType="afterEffect" presetID="9" grpId="5" fill="hold">
                                  <p:stCondLst>
                                    <p:cond delay="0"/>
                                  </p:stCondLst>
                                  <p:iterate type="el" backwards="0">
                                    <p:tmAbs val="0"/>
                                  </p:iterate>
                                  <p:childTnLst>
                                    <p:set>
                                      <p:cBhvr>
                                        <p:cTn id="23" fill="hold"/>
                                        <p:tgtEl>
                                          <p:spTgt spid="1305"/>
                                        </p:tgtEl>
                                        <p:attrNameLst>
                                          <p:attrName>style.visibility</p:attrName>
                                        </p:attrNameLst>
                                      </p:cBhvr>
                                      <p:to>
                                        <p:strVal val="visible"/>
                                      </p:to>
                                    </p:set>
                                    <p:animEffect filter="dissolve" transition="in">
                                      <p:cBhvr>
                                        <p:cTn id="24" dur="500"/>
                                        <p:tgtEl>
                                          <p:spTgt spid="1305"/>
                                        </p:tgtEl>
                                      </p:cBhvr>
                                    </p:animEffect>
                                  </p:childTnLst>
                                </p:cTn>
                              </p:par>
                            </p:childTnLst>
                          </p:cTn>
                        </p:par>
                        <p:par>
                          <p:cTn id="25" fill="hold">
                            <p:stCondLst>
                              <p:cond delay="2500"/>
                            </p:stCondLst>
                            <p:childTnLst>
                              <p:par>
                                <p:cTn id="26" presetClass="entr" nodeType="afterEffect" presetID="9" grpId="6" fill="hold">
                                  <p:stCondLst>
                                    <p:cond delay="0"/>
                                  </p:stCondLst>
                                  <p:iterate type="el" backwards="0">
                                    <p:tmAbs val="0"/>
                                  </p:iterate>
                                  <p:childTnLst>
                                    <p:set>
                                      <p:cBhvr>
                                        <p:cTn id="27" fill="hold"/>
                                        <p:tgtEl>
                                          <p:spTgt spid="1315"/>
                                        </p:tgtEl>
                                        <p:attrNameLst>
                                          <p:attrName>style.visibility</p:attrName>
                                        </p:attrNameLst>
                                      </p:cBhvr>
                                      <p:to>
                                        <p:strVal val="visible"/>
                                      </p:to>
                                    </p:set>
                                    <p:animEffect filter="dissolve" transition="in">
                                      <p:cBhvr>
                                        <p:cTn id="28" dur="500"/>
                                        <p:tgtEl>
                                          <p:spTgt spid="1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9" grpId="1"/>
      <p:bldP build="whole" bldLvl="1" animBg="1" rev="0" advAuto="0" spid="1314" grpId="2"/>
      <p:bldP build="whole" bldLvl="1" animBg="1" rev="0" advAuto="0" spid="1306" grpId="4"/>
      <p:bldP build="whole" bldLvl="1" animBg="1" rev="0" advAuto="0" spid="1304" grpId="3"/>
      <p:bldP build="whole" bldLvl="1" animBg="1" rev="0" advAuto="0" spid="1315" grpId="6"/>
      <p:bldP build="whole" bldLvl="1" animBg="1" rev="0" advAuto="0" spid="1305" grpId="5"/>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17" name="Connected_world-medium1.jpg" descr="Connected_world-medium1.jpg"/>
          <p:cNvPicPr>
            <a:picLocks noChangeAspect="1"/>
          </p:cNvPicPr>
          <p:nvPr/>
        </p:nvPicPr>
        <p:blipFill>
          <a:blip r:embed="rId3">
            <a:extLst/>
          </a:blip>
          <a:stretch>
            <a:fillRect/>
          </a:stretch>
        </p:blipFill>
        <p:spPr>
          <a:xfrm>
            <a:off x="2311598" y="2660619"/>
            <a:ext cx="8381704" cy="6286279"/>
          </a:xfrm>
          <a:prstGeom prst="rect">
            <a:avLst/>
          </a:prstGeom>
          <a:ln w="12700">
            <a:miter lim="400000"/>
          </a:ln>
          <a:effectLst>
            <a:outerShdw sx="100000" sy="100000" kx="0" ky="0" algn="b" rotWithShape="0" blurRad="127000" dist="76200" dir="5520000">
              <a:srgbClr val="000000">
                <a:alpha val="60000"/>
              </a:srgbClr>
            </a:outerShdw>
          </a:effectLst>
        </p:spPr>
      </p:pic>
      <p:sp>
        <p:nvSpPr>
          <p:cNvPr id="1318" name="Change Lives…"/>
          <p:cNvSpPr txBox="1"/>
          <p:nvPr>
            <p:ph type="title" idx="4294967295"/>
          </p:nvPr>
        </p:nvSpPr>
        <p:spPr>
          <a:xfrm>
            <a:off x="948265" y="392991"/>
            <a:ext cx="11108270" cy="2479043"/>
          </a:xfrm>
          <a:prstGeom prst="rect">
            <a:avLst/>
          </a:prstGeom>
        </p:spPr>
        <p:txBody>
          <a:bodyPr lIns="27092" tIns="27092" rIns="27092" bIns="27092"/>
          <a:lstStyle/>
          <a:p>
            <a:pPr marR="0" indent="0" defTabSz="410914">
              <a:defRPr sz="5400">
                <a:solidFill>
                  <a:srgbClr val="FF9300"/>
                </a:solidFill>
                <a:uFillTx/>
                <a:latin typeface="Trebuchet MS"/>
                <a:ea typeface="Trebuchet MS"/>
                <a:cs typeface="Trebuchet MS"/>
                <a:sym typeface="Trebuchet MS"/>
              </a:defRPr>
            </a:pPr>
            <a:r>
              <a:t>Odmieniaj życie ludzi</a:t>
            </a:r>
          </a:p>
          <a:p>
            <a:pPr marR="0" indent="0" defTabSz="410914">
              <a:defRPr sz="5400">
                <a:solidFill>
                  <a:srgbClr val="FF9300"/>
                </a:solidFill>
                <a:uFillTx/>
                <a:latin typeface="Trebuchet MS"/>
                <a:ea typeface="Trebuchet MS"/>
                <a:cs typeface="Trebuchet MS"/>
                <a:sym typeface="Trebuchet MS"/>
              </a:defRPr>
            </a:pPr>
            <a:r>
              <a:t> </a:t>
            </a:r>
            <a:r>
              <a:t>w odległych krainach</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2" name="A network marketing business allows you to experience all of the benefits of being an entrepreneur without taking on risks of a traditional business"/>
          <p:cNvSpPr txBox="1"/>
          <p:nvPr>
            <p:ph type="body" sz="quarter" idx="1"/>
          </p:nvPr>
        </p:nvSpPr>
        <p:spPr>
          <a:xfrm>
            <a:off x="2478896" y="1382001"/>
            <a:ext cx="8047006" cy="2733130"/>
          </a:xfrm>
          <a:prstGeom prst="rect">
            <a:avLst/>
          </a:prstGeom>
        </p:spPr>
        <p:txBody>
          <a:bodyPr lIns="48766" tIns="48766" rIns="48766" bIns="48766"/>
          <a:lstStyle/>
          <a:p>
            <a:pPr lvl="1" marL="0" marR="0" indent="0" algn="ctr" defTabSz="416774">
              <a:spcBef>
                <a:spcPts val="1300"/>
              </a:spcBef>
              <a:buSzTx/>
              <a:buNone/>
              <a:defRPr sz="3500">
                <a:solidFill>
                  <a:srgbClr val="FFFFFF"/>
                </a:solidFill>
                <a:uFillTx/>
              </a:defRPr>
            </a:pPr>
            <a:r>
              <a:t>Biznes marketingu sieciowego pozwala na doświadczenie wszystkich korzyści bycia przedsiębiorcą bez ponoszenia ryzyka biznesu tradycyjnego</a:t>
            </a:r>
          </a:p>
        </p:txBody>
      </p:sp>
      <p:pic>
        <p:nvPicPr>
          <p:cNvPr id="1323" name="image17.jpeg" descr="image17.jpeg"/>
          <p:cNvPicPr>
            <a:picLocks noChangeAspect="1"/>
          </p:cNvPicPr>
          <p:nvPr/>
        </p:nvPicPr>
        <p:blipFill>
          <a:blip r:embed="rId3">
            <a:extLst/>
          </a:blip>
          <a:stretch>
            <a:fillRect/>
          </a:stretch>
        </p:blipFill>
        <p:spPr>
          <a:xfrm>
            <a:off x="2214202" y="4027361"/>
            <a:ext cx="8373790" cy="3791617"/>
          </a:xfrm>
          <a:prstGeom prst="rect">
            <a:avLst/>
          </a:pr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329" name="Rectangle"/>
          <p:cNvGrpSpPr/>
          <p:nvPr/>
        </p:nvGrpSpPr>
        <p:grpSpPr>
          <a:xfrm>
            <a:off x="1218135" y="1525486"/>
            <a:ext cx="10775512" cy="6566928"/>
            <a:chOff x="0" y="0"/>
            <a:chExt cx="10775510" cy="6566927"/>
          </a:xfrm>
        </p:grpSpPr>
        <p:sp>
          <p:nvSpPr>
            <p:cNvPr id="1328" name="Rectangle"/>
            <p:cNvSpPr/>
            <p:nvPr/>
          </p:nvSpPr>
          <p:spPr>
            <a:xfrm>
              <a:off x="203200" y="152400"/>
              <a:ext cx="10381811" cy="6211328"/>
            </a:xfrm>
            <a:prstGeom prst="rect">
              <a:avLst/>
            </a:prstGeom>
            <a:solidFill>
              <a:srgbClr val="FFFFFF"/>
            </a:solidFill>
            <a:ln>
              <a:noFill/>
            </a:ln>
            <a:effectLst/>
          </p:spPr>
          <p:txBody>
            <a:bodyPr wrap="square" lIns="54186" tIns="54186" rIns="54186" bIns="54186" numCol="1" anchor="ctr">
              <a:noAutofit/>
            </a:bodyPr>
            <a:lstStyle/>
            <a:p>
              <a:pPr algn="l" defTabSz="650240">
                <a:defRPr sz="1600">
                  <a:solidFill>
                    <a:srgbClr val="000000"/>
                  </a:solidFill>
                  <a:latin typeface="Gill Sans"/>
                  <a:ea typeface="Gill Sans"/>
                  <a:cs typeface="Gill Sans"/>
                  <a:sym typeface="Gill Sans"/>
                </a:defRPr>
              </a:pPr>
            </a:p>
          </p:txBody>
        </p:sp>
        <p:pic>
          <p:nvPicPr>
            <p:cNvPr id="1327" name="Rectangle" descr="Rectangle"/>
            <p:cNvPicPr>
              <a:picLocks noChangeAspect="0"/>
            </p:cNvPicPr>
            <p:nvPr/>
          </p:nvPicPr>
          <p:blipFill>
            <a:blip r:embed="rId3">
              <a:extLst/>
            </a:blip>
            <a:stretch>
              <a:fillRect/>
            </a:stretch>
          </p:blipFill>
          <p:spPr>
            <a:xfrm>
              <a:off x="0" y="0"/>
              <a:ext cx="10775511" cy="6566928"/>
            </a:xfrm>
            <a:prstGeom prst="rect">
              <a:avLst/>
            </a:prstGeom>
            <a:effectLst/>
          </p:spPr>
        </p:pic>
      </p:grpSp>
      <p:sp>
        <p:nvSpPr>
          <p:cNvPr id="1330" name="Zbuduj ZESPÓŁ!"/>
          <p:cNvSpPr txBox="1"/>
          <p:nvPr/>
        </p:nvSpPr>
        <p:spPr>
          <a:xfrm>
            <a:off x="2021578" y="7974842"/>
            <a:ext cx="9753602" cy="1360555"/>
          </a:xfrm>
          <a:prstGeom prst="rect">
            <a:avLst/>
          </a:prstGeom>
          <a:ln w="12700">
            <a:miter lim="400000"/>
          </a:ln>
          <a:extLst>
            <a:ext uri="{C572A759-6A51-4108-AA02-DFA0A04FC94B}">
              <ma14:wrappingTextBoxFlag xmlns:ma14="http://schemas.microsoft.com/office/mac/drawingml/2011/main" val="1"/>
            </a:ext>
          </a:extLst>
        </p:spPr>
        <p:txBody>
          <a:bodyPr lIns="21431" tIns="21431" rIns="21431" bIns="21431" anchor="ctr"/>
          <a:lstStyle>
            <a:lvl1pPr defTabSz="482600">
              <a:tabLst>
                <a:tab pos="381000" algn="l"/>
                <a:tab pos="762000" algn="l"/>
                <a:tab pos="1143000" algn="l"/>
                <a:tab pos="1511300" algn="l"/>
                <a:tab pos="1892300" algn="l"/>
                <a:tab pos="2273300" algn="l"/>
                <a:tab pos="2654300" algn="l"/>
                <a:tab pos="3035300" algn="l"/>
                <a:tab pos="3416300" algn="l"/>
                <a:tab pos="3797300" algn="l"/>
                <a:tab pos="4178300" algn="l"/>
                <a:tab pos="4546600" algn="l"/>
              </a:tabLst>
              <a:defRPr b="1" sz="7800">
                <a:solidFill>
                  <a:srgbClr val="FFFFFF"/>
                </a:solidFill>
                <a:latin typeface="+mn-lt"/>
                <a:ea typeface="+mn-ea"/>
                <a:cs typeface="+mn-cs"/>
                <a:sym typeface="Helvetica"/>
              </a:defRPr>
            </a:lvl1pPr>
          </a:lstStyle>
          <a:p>
            <a:pPr/>
            <a:r>
              <a:t>Zbuduj ZESPÓŁ!</a:t>
            </a:r>
          </a:p>
        </p:txBody>
      </p:sp>
      <p:grpSp>
        <p:nvGrpSpPr>
          <p:cNvPr id="1421" name="Group"/>
          <p:cNvGrpSpPr/>
          <p:nvPr/>
        </p:nvGrpSpPr>
        <p:grpSpPr>
          <a:xfrm>
            <a:off x="1864176" y="1941104"/>
            <a:ext cx="8056972" cy="4910797"/>
            <a:chOff x="24606" y="17622"/>
            <a:chExt cx="8056971" cy="4910795"/>
          </a:xfrm>
        </p:grpSpPr>
        <p:grpSp>
          <p:nvGrpSpPr>
            <p:cNvPr id="1333" name="Group"/>
            <p:cNvGrpSpPr/>
            <p:nvPr/>
          </p:nvGrpSpPr>
          <p:grpSpPr>
            <a:xfrm>
              <a:off x="3358393" y="17622"/>
              <a:ext cx="1746161" cy="1453197"/>
              <a:chOff x="0" y="17622"/>
              <a:chExt cx="1746160" cy="1453196"/>
            </a:xfrm>
          </p:grpSpPr>
          <p:pic>
            <p:nvPicPr>
              <p:cNvPr id="1331" name="image91.jpeg" descr="image91.jpeg"/>
              <p:cNvPicPr>
                <a:picLocks noChangeAspect="1"/>
              </p:cNvPicPr>
              <p:nvPr/>
            </p:nvPicPr>
            <p:blipFill>
              <a:blip r:embed="rId4">
                <a:extLst/>
              </a:blip>
              <a:srcRect l="7343" t="4235" r="10992" b="25"/>
              <a:stretch>
                <a:fillRect/>
              </a:stretch>
            </p:blipFill>
            <p:spPr>
              <a:xfrm>
                <a:off x="198495" y="62309"/>
                <a:ext cx="1204914" cy="1408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15" y="0"/>
                    </a:moveTo>
                    <a:lnTo>
                      <a:pt x="3237" y="6"/>
                    </a:lnTo>
                    <a:lnTo>
                      <a:pt x="3209" y="67"/>
                    </a:lnTo>
                    <a:lnTo>
                      <a:pt x="3173" y="213"/>
                    </a:lnTo>
                    <a:lnTo>
                      <a:pt x="3138" y="408"/>
                    </a:lnTo>
                    <a:lnTo>
                      <a:pt x="3102" y="639"/>
                    </a:lnTo>
                    <a:lnTo>
                      <a:pt x="3074" y="828"/>
                    </a:lnTo>
                    <a:lnTo>
                      <a:pt x="3031" y="1126"/>
                    </a:lnTo>
                    <a:lnTo>
                      <a:pt x="2967" y="1528"/>
                    </a:lnTo>
                    <a:lnTo>
                      <a:pt x="2896" y="2008"/>
                    </a:lnTo>
                    <a:lnTo>
                      <a:pt x="2810" y="2562"/>
                    </a:lnTo>
                    <a:lnTo>
                      <a:pt x="2718" y="3171"/>
                    </a:lnTo>
                    <a:lnTo>
                      <a:pt x="2625" y="3816"/>
                    </a:lnTo>
                    <a:lnTo>
                      <a:pt x="2519" y="4479"/>
                    </a:lnTo>
                    <a:lnTo>
                      <a:pt x="2419" y="5131"/>
                    </a:lnTo>
                    <a:lnTo>
                      <a:pt x="2326" y="5745"/>
                    </a:lnTo>
                    <a:lnTo>
                      <a:pt x="2241" y="6299"/>
                    </a:lnTo>
                    <a:lnTo>
                      <a:pt x="2170" y="6786"/>
                    </a:lnTo>
                    <a:lnTo>
                      <a:pt x="2106" y="7194"/>
                    </a:lnTo>
                    <a:lnTo>
                      <a:pt x="2063" y="7498"/>
                    </a:lnTo>
                    <a:lnTo>
                      <a:pt x="2035" y="7699"/>
                    </a:lnTo>
                    <a:lnTo>
                      <a:pt x="2021" y="7778"/>
                    </a:lnTo>
                    <a:lnTo>
                      <a:pt x="2134" y="7809"/>
                    </a:lnTo>
                    <a:lnTo>
                      <a:pt x="2440" y="7851"/>
                    </a:lnTo>
                    <a:lnTo>
                      <a:pt x="2896" y="7912"/>
                    </a:lnTo>
                    <a:lnTo>
                      <a:pt x="3451" y="7973"/>
                    </a:lnTo>
                    <a:lnTo>
                      <a:pt x="4013" y="8034"/>
                    </a:lnTo>
                    <a:lnTo>
                      <a:pt x="4489" y="8089"/>
                    </a:lnTo>
                    <a:lnTo>
                      <a:pt x="4831" y="8137"/>
                    </a:lnTo>
                    <a:lnTo>
                      <a:pt x="4987" y="8168"/>
                    </a:lnTo>
                    <a:lnTo>
                      <a:pt x="5080" y="8210"/>
                    </a:lnTo>
                    <a:lnTo>
                      <a:pt x="5130" y="8296"/>
                    </a:lnTo>
                    <a:lnTo>
                      <a:pt x="5144" y="8448"/>
                    </a:lnTo>
                    <a:lnTo>
                      <a:pt x="5201" y="8588"/>
                    </a:lnTo>
                    <a:lnTo>
                      <a:pt x="5322" y="8910"/>
                    </a:lnTo>
                    <a:lnTo>
                      <a:pt x="5521" y="9288"/>
                    </a:lnTo>
                    <a:lnTo>
                      <a:pt x="5763" y="9641"/>
                    </a:lnTo>
                    <a:lnTo>
                      <a:pt x="5991" y="9902"/>
                    </a:lnTo>
                    <a:lnTo>
                      <a:pt x="6062" y="9987"/>
                    </a:lnTo>
                    <a:lnTo>
                      <a:pt x="6168" y="10134"/>
                    </a:lnTo>
                    <a:lnTo>
                      <a:pt x="6289" y="10316"/>
                    </a:lnTo>
                    <a:lnTo>
                      <a:pt x="6403" y="10517"/>
                    </a:lnTo>
                    <a:lnTo>
                      <a:pt x="6567" y="10767"/>
                    </a:lnTo>
                    <a:lnTo>
                      <a:pt x="6809" y="11095"/>
                    </a:lnTo>
                    <a:lnTo>
                      <a:pt x="7086" y="11460"/>
                    </a:lnTo>
                    <a:lnTo>
                      <a:pt x="7378" y="11819"/>
                    </a:lnTo>
                    <a:lnTo>
                      <a:pt x="7691" y="12197"/>
                    </a:lnTo>
                    <a:lnTo>
                      <a:pt x="7926" y="12495"/>
                    </a:lnTo>
                    <a:lnTo>
                      <a:pt x="8104" y="12745"/>
                    </a:lnTo>
                    <a:lnTo>
                      <a:pt x="8217" y="12939"/>
                    </a:lnTo>
                    <a:lnTo>
                      <a:pt x="8281" y="13110"/>
                    </a:lnTo>
                    <a:lnTo>
                      <a:pt x="8296" y="13158"/>
                    </a:lnTo>
                    <a:lnTo>
                      <a:pt x="8310" y="13225"/>
                    </a:lnTo>
                    <a:lnTo>
                      <a:pt x="8331" y="13347"/>
                    </a:lnTo>
                    <a:lnTo>
                      <a:pt x="8338" y="13560"/>
                    </a:lnTo>
                    <a:lnTo>
                      <a:pt x="8324" y="13810"/>
                    </a:lnTo>
                    <a:lnTo>
                      <a:pt x="8296" y="14096"/>
                    </a:lnTo>
                    <a:lnTo>
                      <a:pt x="8253" y="14363"/>
                    </a:lnTo>
                    <a:lnTo>
                      <a:pt x="8175" y="14637"/>
                    </a:lnTo>
                    <a:lnTo>
                      <a:pt x="8075" y="14923"/>
                    </a:lnTo>
                    <a:lnTo>
                      <a:pt x="7926" y="15246"/>
                    </a:lnTo>
                    <a:lnTo>
                      <a:pt x="7741" y="15611"/>
                    </a:lnTo>
                    <a:lnTo>
                      <a:pt x="7499" y="16043"/>
                    </a:lnTo>
                    <a:lnTo>
                      <a:pt x="7207" y="16555"/>
                    </a:lnTo>
                    <a:lnTo>
                      <a:pt x="6908" y="17060"/>
                    </a:lnTo>
                    <a:lnTo>
                      <a:pt x="6652" y="17516"/>
                    </a:lnTo>
                    <a:lnTo>
                      <a:pt x="6453" y="17875"/>
                    </a:lnTo>
                    <a:lnTo>
                      <a:pt x="6339" y="18094"/>
                    </a:lnTo>
                    <a:lnTo>
                      <a:pt x="6218" y="18307"/>
                    </a:lnTo>
                    <a:lnTo>
                      <a:pt x="6083" y="18484"/>
                    </a:lnTo>
                    <a:lnTo>
                      <a:pt x="5955" y="18581"/>
                    </a:lnTo>
                    <a:lnTo>
                      <a:pt x="5855" y="18587"/>
                    </a:lnTo>
                    <a:lnTo>
                      <a:pt x="5791" y="18575"/>
                    </a:lnTo>
                    <a:lnTo>
                      <a:pt x="5699" y="18618"/>
                    </a:lnTo>
                    <a:lnTo>
                      <a:pt x="5535" y="18673"/>
                    </a:lnTo>
                    <a:lnTo>
                      <a:pt x="5293" y="18679"/>
                    </a:lnTo>
                    <a:lnTo>
                      <a:pt x="5130" y="18673"/>
                    </a:lnTo>
                    <a:lnTo>
                      <a:pt x="5037" y="18691"/>
                    </a:lnTo>
                    <a:lnTo>
                      <a:pt x="5002" y="18739"/>
                    </a:lnTo>
                    <a:lnTo>
                      <a:pt x="4994" y="18825"/>
                    </a:lnTo>
                    <a:lnTo>
                      <a:pt x="4952" y="18983"/>
                    </a:lnTo>
                    <a:lnTo>
                      <a:pt x="4845" y="19062"/>
                    </a:lnTo>
                    <a:lnTo>
                      <a:pt x="4689" y="19074"/>
                    </a:lnTo>
                    <a:lnTo>
                      <a:pt x="4511" y="18995"/>
                    </a:lnTo>
                    <a:lnTo>
                      <a:pt x="4183" y="18873"/>
                    </a:lnTo>
                    <a:lnTo>
                      <a:pt x="3877" y="19007"/>
                    </a:lnTo>
                    <a:lnTo>
                      <a:pt x="3700" y="19105"/>
                    </a:lnTo>
                    <a:lnTo>
                      <a:pt x="3479" y="19074"/>
                    </a:lnTo>
                    <a:lnTo>
                      <a:pt x="3273" y="19044"/>
                    </a:lnTo>
                    <a:lnTo>
                      <a:pt x="3123" y="19129"/>
                    </a:lnTo>
                    <a:lnTo>
                      <a:pt x="3009" y="19208"/>
                    </a:lnTo>
                    <a:lnTo>
                      <a:pt x="2917" y="19214"/>
                    </a:lnTo>
                    <a:lnTo>
                      <a:pt x="2768" y="19214"/>
                    </a:lnTo>
                    <a:lnTo>
                      <a:pt x="2511" y="19257"/>
                    </a:lnTo>
                    <a:lnTo>
                      <a:pt x="2248" y="19348"/>
                    </a:lnTo>
                    <a:lnTo>
                      <a:pt x="2177" y="19464"/>
                    </a:lnTo>
                    <a:lnTo>
                      <a:pt x="2142" y="19561"/>
                    </a:lnTo>
                    <a:lnTo>
                      <a:pt x="2056" y="19628"/>
                    </a:lnTo>
                    <a:lnTo>
                      <a:pt x="1885" y="19719"/>
                    </a:lnTo>
                    <a:lnTo>
                      <a:pt x="1672" y="19872"/>
                    </a:lnTo>
                    <a:lnTo>
                      <a:pt x="1487" y="20024"/>
                    </a:lnTo>
                    <a:lnTo>
                      <a:pt x="1409" y="20127"/>
                    </a:lnTo>
                    <a:lnTo>
                      <a:pt x="1466" y="20206"/>
                    </a:lnTo>
                    <a:lnTo>
                      <a:pt x="1594" y="20310"/>
                    </a:lnTo>
                    <a:lnTo>
                      <a:pt x="1722" y="20425"/>
                    </a:lnTo>
                    <a:lnTo>
                      <a:pt x="1764" y="20529"/>
                    </a:lnTo>
                    <a:lnTo>
                      <a:pt x="1686" y="20644"/>
                    </a:lnTo>
                    <a:lnTo>
                      <a:pt x="1530" y="20760"/>
                    </a:lnTo>
                    <a:lnTo>
                      <a:pt x="1323" y="20870"/>
                    </a:lnTo>
                    <a:lnTo>
                      <a:pt x="1103" y="20931"/>
                    </a:lnTo>
                    <a:lnTo>
                      <a:pt x="911" y="20997"/>
                    </a:lnTo>
                    <a:lnTo>
                      <a:pt x="904" y="21156"/>
                    </a:lnTo>
                    <a:lnTo>
                      <a:pt x="911" y="21308"/>
                    </a:lnTo>
                    <a:lnTo>
                      <a:pt x="840" y="21405"/>
                    </a:lnTo>
                    <a:lnTo>
                      <a:pt x="683" y="21448"/>
                    </a:lnTo>
                    <a:lnTo>
                      <a:pt x="448" y="21442"/>
                    </a:lnTo>
                    <a:lnTo>
                      <a:pt x="185" y="21436"/>
                    </a:lnTo>
                    <a:lnTo>
                      <a:pt x="0" y="21503"/>
                    </a:lnTo>
                    <a:lnTo>
                      <a:pt x="92" y="21545"/>
                    </a:lnTo>
                    <a:lnTo>
                      <a:pt x="228" y="21557"/>
                    </a:lnTo>
                    <a:lnTo>
                      <a:pt x="434" y="21563"/>
                    </a:lnTo>
                    <a:lnTo>
                      <a:pt x="719" y="21576"/>
                    </a:lnTo>
                    <a:lnTo>
                      <a:pt x="1089" y="21582"/>
                    </a:lnTo>
                    <a:lnTo>
                      <a:pt x="1565" y="21588"/>
                    </a:lnTo>
                    <a:lnTo>
                      <a:pt x="2156" y="21588"/>
                    </a:lnTo>
                    <a:lnTo>
                      <a:pt x="2860" y="21594"/>
                    </a:lnTo>
                    <a:lnTo>
                      <a:pt x="3707" y="21594"/>
                    </a:lnTo>
                    <a:lnTo>
                      <a:pt x="4696" y="21600"/>
                    </a:lnTo>
                    <a:lnTo>
                      <a:pt x="5834" y="21600"/>
                    </a:lnTo>
                    <a:lnTo>
                      <a:pt x="7143" y="21600"/>
                    </a:lnTo>
                    <a:lnTo>
                      <a:pt x="8623" y="21600"/>
                    </a:lnTo>
                    <a:lnTo>
                      <a:pt x="10295" y="21600"/>
                    </a:lnTo>
                    <a:lnTo>
                      <a:pt x="11447" y="21600"/>
                    </a:lnTo>
                    <a:lnTo>
                      <a:pt x="12550" y="21600"/>
                    </a:lnTo>
                    <a:lnTo>
                      <a:pt x="13589" y="21594"/>
                    </a:lnTo>
                    <a:lnTo>
                      <a:pt x="14571" y="21594"/>
                    </a:lnTo>
                    <a:lnTo>
                      <a:pt x="15489" y="21594"/>
                    </a:lnTo>
                    <a:lnTo>
                      <a:pt x="16342" y="21588"/>
                    </a:lnTo>
                    <a:lnTo>
                      <a:pt x="17118" y="21588"/>
                    </a:lnTo>
                    <a:lnTo>
                      <a:pt x="17829" y="21582"/>
                    </a:lnTo>
                    <a:lnTo>
                      <a:pt x="18462" y="21576"/>
                    </a:lnTo>
                    <a:lnTo>
                      <a:pt x="19017" y="21576"/>
                    </a:lnTo>
                    <a:lnTo>
                      <a:pt x="19494" y="21570"/>
                    </a:lnTo>
                    <a:lnTo>
                      <a:pt x="19885" y="21563"/>
                    </a:lnTo>
                    <a:lnTo>
                      <a:pt x="20191" y="21557"/>
                    </a:lnTo>
                    <a:lnTo>
                      <a:pt x="20412" y="21551"/>
                    </a:lnTo>
                    <a:lnTo>
                      <a:pt x="20561" y="21539"/>
                    </a:lnTo>
                    <a:lnTo>
                      <a:pt x="20440" y="21478"/>
                    </a:lnTo>
                    <a:lnTo>
                      <a:pt x="20391" y="21411"/>
                    </a:lnTo>
                    <a:lnTo>
                      <a:pt x="20277" y="21387"/>
                    </a:lnTo>
                    <a:lnTo>
                      <a:pt x="20184" y="21369"/>
                    </a:lnTo>
                    <a:lnTo>
                      <a:pt x="20099" y="21277"/>
                    </a:lnTo>
                    <a:lnTo>
                      <a:pt x="20049" y="21168"/>
                    </a:lnTo>
                    <a:lnTo>
                      <a:pt x="20021" y="21052"/>
                    </a:lnTo>
                    <a:lnTo>
                      <a:pt x="19864" y="21089"/>
                    </a:lnTo>
                    <a:lnTo>
                      <a:pt x="19651" y="21156"/>
                    </a:lnTo>
                    <a:lnTo>
                      <a:pt x="19416" y="21247"/>
                    </a:lnTo>
                    <a:lnTo>
                      <a:pt x="19217" y="21314"/>
                    </a:lnTo>
                    <a:lnTo>
                      <a:pt x="19074" y="21314"/>
                    </a:lnTo>
                    <a:lnTo>
                      <a:pt x="18960" y="21241"/>
                    </a:lnTo>
                    <a:lnTo>
                      <a:pt x="18861" y="21095"/>
                    </a:lnTo>
                    <a:lnTo>
                      <a:pt x="18733" y="20937"/>
                    </a:lnTo>
                    <a:lnTo>
                      <a:pt x="18562" y="20876"/>
                    </a:lnTo>
                    <a:lnTo>
                      <a:pt x="18406" y="20815"/>
                    </a:lnTo>
                    <a:lnTo>
                      <a:pt x="18349" y="20620"/>
                    </a:lnTo>
                    <a:lnTo>
                      <a:pt x="18349" y="20492"/>
                    </a:lnTo>
                    <a:lnTo>
                      <a:pt x="18384" y="20395"/>
                    </a:lnTo>
                    <a:lnTo>
                      <a:pt x="18498" y="20304"/>
                    </a:lnTo>
                    <a:lnTo>
                      <a:pt x="18711" y="20188"/>
                    </a:lnTo>
                    <a:lnTo>
                      <a:pt x="19010" y="19987"/>
                    </a:lnTo>
                    <a:lnTo>
                      <a:pt x="19174" y="19798"/>
                    </a:lnTo>
                    <a:lnTo>
                      <a:pt x="19266" y="19622"/>
                    </a:lnTo>
                    <a:lnTo>
                      <a:pt x="19359" y="19525"/>
                    </a:lnTo>
                    <a:lnTo>
                      <a:pt x="19451" y="19494"/>
                    </a:lnTo>
                    <a:lnTo>
                      <a:pt x="19565" y="19525"/>
                    </a:lnTo>
                    <a:lnTo>
                      <a:pt x="19700" y="19561"/>
                    </a:lnTo>
                    <a:lnTo>
                      <a:pt x="19814" y="19525"/>
                    </a:lnTo>
                    <a:lnTo>
                      <a:pt x="19999" y="19506"/>
                    </a:lnTo>
                    <a:lnTo>
                      <a:pt x="19971" y="19452"/>
                    </a:lnTo>
                    <a:lnTo>
                      <a:pt x="19900" y="19257"/>
                    </a:lnTo>
                    <a:lnTo>
                      <a:pt x="19843" y="19184"/>
                    </a:lnTo>
                    <a:lnTo>
                      <a:pt x="19729" y="19153"/>
                    </a:lnTo>
                    <a:lnTo>
                      <a:pt x="19587" y="19172"/>
                    </a:lnTo>
                    <a:lnTo>
                      <a:pt x="19473" y="19232"/>
                    </a:lnTo>
                    <a:lnTo>
                      <a:pt x="19323" y="19318"/>
                    </a:lnTo>
                    <a:lnTo>
                      <a:pt x="19117" y="19360"/>
                    </a:lnTo>
                    <a:lnTo>
                      <a:pt x="18904" y="19366"/>
                    </a:lnTo>
                    <a:lnTo>
                      <a:pt x="18754" y="19324"/>
                    </a:lnTo>
                    <a:lnTo>
                      <a:pt x="18534" y="19208"/>
                    </a:lnTo>
                    <a:lnTo>
                      <a:pt x="18164" y="19044"/>
                    </a:lnTo>
                    <a:lnTo>
                      <a:pt x="17701" y="18892"/>
                    </a:lnTo>
                    <a:lnTo>
                      <a:pt x="17267" y="18849"/>
                    </a:lnTo>
                    <a:lnTo>
                      <a:pt x="16940" y="18831"/>
                    </a:lnTo>
                    <a:lnTo>
                      <a:pt x="16734" y="18782"/>
                    </a:lnTo>
                    <a:lnTo>
                      <a:pt x="16534" y="18660"/>
                    </a:lnTo>
                    <a:lnTo>
                      <a:pt x="16385" y="18599"/>
                    </a:lnTo>
                    <a:lnTo>
                      <a:pt x="16264" y="18593"/>
                    </a:lnTo>
                    <a:lnTo>
                      <a:pt x="16150" y="18636"/>
                    </a:lnTo>
                    <a:lnTo>
                      <a:pt x="16043" y="18685"/>
                    </a:lnTo>
                    <a:lnTo>
                      <a:pt x="15915" y="18685"/>
                    </a:lnTo>
                    <a:lnTo>
                      <a:pt x="15766" y="18630"/>
                    </a:lnTo>
                    <a:lnTo>
                      <a:pt x="15553" y="18514"/>
                    </a:lnTo>
                    <a:lnTo>
                      <a:pt x="15296" y="18411"/>
                    </a:lnTo>
                    <a:lnTo>
                      <a:pt x="14998" y="18386"/>
                    </a:lnTo>
                    <a:lnTo>
                      <a:pt x="14763" y="18399"/>
                    </a:lnTo>
                    <a:lnTo>
                      <a:pt x="14656" y="18411"/>
                    </a:lnTo>
                    <a:lnTo>
                      <a:pt x="14535" y="18423"/>
                    </a:lnTo>
                    <a:lnTo>
                      <a:pt x="14272" y="18441"/>
                    </a:lnTo>
                    <a:lnTo>
                      <a:pt x="13973" y="18484"/>
                    </a:lnTo>
                    <a:lnTo>
                      <a:pt x="13767" y="18569"/>
                    </a:lnTo>
                    <a:lnTo>
                      <a:pt x="13639" y="18642"/>
                    </a:lnTo>
                    <a:lnTo>
                      <a:pt x="13539" y="18581"/>
                    </a:lnTo>
                    <a:lnTo>
                      <a:pt x="13411" y="18520"/>
                    </a:lnTo>
                    <a:lnTo>
                      <a:pt x="13240" y="18508"/>
                    </a:lnTo>
                    <a:lnTo>
                      <a:pt x="13034" y="18484"/>
                    </a:lnTo>
                    <a:lnTo>
                      <a:pt x="12828" y="18356"/>
                    </a:lnTo>
                    <a:lnTo>
                      <a:pt x="12607" y="18228"/>
                    </a:lnTo>
                    <a:lnTo>
                      <a:pt x="12372" y="18265"/>
                    </a:lnTo>
                    <a:lnTo>
                      <a:pt x="12159" y="18313"/>
                    </a:lnTo>
                    <a:lnTo>
                      <a:pt x="12031" y="18265"/>
                    </a:lnTo>
                    <a:lnTo>
                      <a:pt x="11988" y="18143"/>
                    </a:lnTo>
                    <a:lnTo>
                      <a:pt x="11938" y="17887"/>
                    </a:lnTo>
                    <a:lnTo>
                      <a:pt x="11889" y="17516"/>
                    </a:lnTo>
                    <a:lnTo>
                      <a:pt x="11846" y="17066"/>
                    </a:lnTo>
                    <a:lnTo>
                      <a:pt x="11803" y="16567"/>
                    </a:lnTo>
                    <a:lnTo>
                      <a:pt x="11768" y="16055"/>
                    </a:lnTo>
                    <a:lnTo>
                      <a:pt x="11760" y="15922"/>
                    </a:lnTo>
                    <a:lnTo>
                      <a:pt x="11739" y="15690"/>
                    </a:lnTo>
                    <a:lnTo>
                      <a:pt x="11718" y="15435"/>
                    </a:lnTo>
                    <a:lnTo>
                      <a:pt x="11739" y="15331"/>
                    </a:lnTo>
                    <a:lnTo>
                      <a:pt x="11732" y="15270"/>
                    </a:lnTo>
                    <a:lnTo>
                      <a:pt x="11725" y="14832"/>
                    </a:lnTo>
                    <a:lnTo>
                      <a:pt x="11753" y="14656"/>
                    </a:lnTo>
                    <a:lnTo>
                      <a:pt x="11775" y="14461"/>
                    </a:lnTo>
                    <a:lnTo>
                      <a:pt x="11839" y="14260"/>
                    </a:lnTo>
                    <a:lnTo>
                      <a:pt x="11953" y="14053"/>
                    </a:lnTo>
                    <a:lnTo>
                      <a:pt x="12102" y="13858"/>
                    </a:lnTo>
                    <a:lnTo>
                      <a:pt x="12138" y="13804"/>
                    </a:lnTo>
                    <a:lnTo>
                      <a:pt x="12351" y="13572"/>
                    </a:lnTo>
                    <a:lnTo>
                      <a:pt x="12678" y="13238"/>
                    </a:lnTo>
                    <a:lnTo>
                      <a:pt x="12877" y="13043"/>
                    </a:lnTo>
                    <a:lnTo>
                      <a:pt x="13432" y="12507"/>
                    </a:lnTo>
                    <a:lnTo>
                      <a:pt x="13994" y="11990"/>
                    </a:lnTo>
                    <a:lnTo>
                      <a:pt x="14564" y="11479"/>
                    </a:lnTo>
                    <a:lnTo>
                      <a:pt x="15111" y="11010"/>
                    </a:lnTo>
                    <a:lnTo>
                      <a:pt x="15609" y="10614"/>
                    </a:lnTo>
                    <a:lnTo>
                      <a:pt x="15695" y="10535"/>
                    </a:lnTo>
                    <a:lnTo>
                      <a:pt x="15894" y="10359"/>
                    </a:lnTo>
                    <a:lnTo>
                      <a:pt x="16115" y="10121"/>
                    </a:lnTo>
                    <a:lnTo>
                      <a:pt x="16292" y="9866"/>
                    </a:lnTo>
                    <a:lnTo>
                      <a:pt x="16392" y="9647"/>
                    </a:lnTo>
                    <a:lnTo>
                      <a:pt x="16449" y="9513"/>
                    </a:lnTo>
                    <a:lnTo>
                      <a:pt x="16485" y="9458"/>
                    </a:lnTo>
                    <a:lnTo>
                      <a:pt x="16684" y="9446"/>
                    </a:lnTo>
                    <a:lnTo>
                      <a:pt x="17118" y="9476"/>
                    </a:lnTo>
                    <a:lnTo>
                      <a:pt x="17737" y="9537"/>
                    </a:lnTo>
                    <a:lnTo>
                      <a:pt x="18484" y="9616"/>
                    </a:lnTo>
                    <a:lnTo>
                      <a:pt x="19231" y="9695"/>
                    </a:lnTo>
                    <a:lnTo>
                      <a:pt x="19843" y="9750"/>
                    </a:lnTo>
                    <a:lnTo>
                      <a:pt x="20262" y="9787"/>
                    </a:lnTo>
                    <a:lnTo>
                      <a:pt x="20426" y="9793"/>
                    </a:lnTo>
                    <a:lnTo>
                      <a:pt x="20447" y="9726"/>
                    </a:lnTo>
                    <a:lnTo>
                      <a:pt x="20483" y="9543"/>
                    </a:lnTo>
                    <a:lnTo>
                      <a:pt x="20533" y="9257"/>
                    </a:lnTo>
                    <a:lnTo>
                      <a:pt x="20590" y="8892"/>
                    </a:lnTo>
                    <a:lnTo>
                      <a:pt x="20654" y="8460"/>
                    </a:lnTo>
                    <a:lnTo>
                      <a:pt x="20732" y="7967"/>
                    </a:lnTo>
                    <a:lnTo>
                      <a:pt x="20810" y="7431"/>
                    </a:lnTo>
                    <a:lnTo>
                      <a:pt x="20889" y="6871"/>
                    </a:lnTo>
                    <a:lnTo>
                      <a:pt x="20917" y="6677"/>
                    </a:lnTo>
                    <a:lnTo>
                      <a:pt x="20953" y="6409"/>
                    </a:lnTo>
                    <a:lnTo>
                      <a:pt x="21002" y="6086"/>
                    </a:lnTo>
                    <a:lnTo>
                      <a:pt x="21052" y="5721"/>
                    </a:lnTo>
                    <a:lnTo>
                      <a:pt x="21116" y="5313"/>
                    </a:lnTo>
                    <a:lnTo>
                      <a:pt x="21173" y="4887"/>
                    </a:lnTo>
                    <a:lnTo>
                      <a:pt x="21244" y="4449"/>
                    </a:lnTo>
                    <a:lnTo>
                      <a:pt x="21308" y="4011"/>
                    </a:lnTo>
                    <a:lnTo>
                      <a:pt x="21372" y="3585"/>
                    </a:lnTo>
                    <a:lnTo>
                      <a:pt x="21429" y="3189"/>
                    </a:lnTo>
                    <a:lnTo>
                      <a:pt x="21479" y="2830"/>
                    </a:lnTo>
                    <a:lnTo>
                      <a:pt x="21522" y="2514"/>
                    </a:lnTo>
                    <a:lnTo>
                      <a:pt x="21557" y="2258"/>
                    </a:lnTo>
                    <a:lnTo>
                      <a:pt x="21579" y="2057"/>
                    </a:lnTo>
                    <a:lnTo>
                      <a:pt x="21593" y="1929"/>
                    </a:lnTo>
                    <a:lnTo>
                      <a:pt x="21600" y="1887"/>
                    </a:lnTo>
                    <a:lnTo>
                      <a:pt x="21536" y="1875"/>
                    </a:lnTo>
                    <a:lnTo>
                      <a:pt x="21379" y="1856"/>
                    </a:lnTo>
                    <a:lnTo>
                      <a:pt x="21130" y="1826"/>
                    </a:lnTo>
                    <a:lnTo>
                      <a:pt x="20810" y="1789"/>
                    </a:lnTo>
                    <a:lnTo>
                      <a:pt x="20412" y="1747"/>
                    </a:lnTo>
                    <a:lnTo>
                      <a:pt x="19964" y="1698"/>
                    </a:lnTo>
                    <a:lnTo>
                      <a:pt x="19473" y="1649"/>
                    </a:lnTo>
                    <a:lnTo>
                      <a:pt x="18946" y="1595"/>
                    </a:lnTo>
                    <a:lnTo>
                      <a:pt x="17047" y="1394"/>
                    </a:lnTo>
                    <a:lnTo>
                      <a:pt x="15240" y="1205"/>
                    </a:lnTo>
                    <a:lnTo>
                      <a:pt x="13518" y="1029"/>
                    </a:lnTo>
                    <a:lnTo>
                      <a:pt x="11889" y="858"/>
                    </a:lnTo>
                    <a:lnTo>
                      <a:pt x="10366" y="694"/>
                    </a:lnTo>
                    <a:lnTo>
                      <a:pt x="8936" y="548"/>
                    </a:lnTo>
                    <a:lnTo>
                      <a:pt x="7620" y="408"/>
                    </a:lnTo>
                    <a:lnTo>
                      <a:pt x="6410" y="280"/>
                    </a:lnTo>
                    <a:lnTo>
                      <a:pt x="5784" y="213"/>
                    </a:lnTo>
                    <a:lnTo>
                      <a:pt x="5194" y="158"/>
                    </a:lnTo>
                    <a:lnTo>
                      <a:pt x="4660" y="103"/>
                    </a:lnTo>
                    <a:lnTo>
                      <a:pt x="4191" y="61"/>
                    </a:lnTo>
                    <a:lnTo>
                      <a:pt x="3806" y="30"/>
                    </a:lnTo>
                    <a:lnTo>
                      <a:pt x="3508" y="6"/>
                    </a:lnTo>
                    <a:lnTo>
                      <a:pt x="3315" y="0"/>
                    </a:lnTo>
                    <a:close/>
                    <a:moveTo>
                      <a:pt x="7876" y="8551"/>
                    </a:moveTo>
                    <a:lnTo>
                      <a:pt x="8118" y="8551"/>
                    </a:lnTo>
                    <a:lnTo>
                      <a:pt x="8594" y="8588"/>
                    </a:lnTo>
                    <a:lnTo>
                      <a:pt x="8900" y="8618"/>
                    </a:lnTo>
                    <a:lnTo>
                      <a:pt x="9078" y="8655"/>
                    </a:lnTo>
                    <a:lnTo>
                      <a:pt x="9149" y="8709"/>
                    </a:lnTo>
                    <a:lnTo>
                      <a:pt x="9135" y="8782"/>
                    </a:lnTo>
                    <a:lnTo>
                      <a:pt x="9064" y="8947"/>
                    </a:lnTo>
                    <a:lnTo>
                      <a:pt x="9014" y="9038"/>
                    </a:lnTo>
                    <a:lnTo>
                      <a:pt x="8922" y="9148"/>
                    </a:lnTo>
                    <a:lnTo>
                      <a:pt x="8858" y="9239"/>
                    </a:lnTo>
                    <a:lnTo>
                      <a:pt x="8851" y="9300"/>
                    </a:lnTo>
                    <a:lnTo>
                      <a:pt x="8829" y="9428"/>
                    </a:lnTo>
                    <a:lnTo>
                      <a:pt x="8787" y="9531"/>
                    </a:lnTo>
                    <a:lnTo>
                      <a:pt x="8772" y="9671"/>
                    </a:lnTo>
                    <a:lnTo>
                      <a:pt x="8765" y="9805"/>
                    </a:lnTo>
                    <a:lnTo>
                      <a:pt x="8737" y="9902"/>
                    </a:lnTo>
                    <a:lnTo>
                      <a:pt x="8694" y="10018"/>
                    </a:lnTo>
                    <a:lnTo>
                      <a:pt x="8751" y="10194"/>
                    </a:lnTo>
                    <a:lnTo>
                      <a:pt x="8822" y="10426"/>
                    </a:lnTo>
                    <a:lnTo>
                      <a:pt x="8886" y="10681"/>
                    </a:lnTo>
                    <a:lnTo>
                      <a:pt x="8964" y="10821"/>
                    </a:lnTo>
                    <a:lnTo>
                      <a:pt x="9149" y="11053"/>
                    </a:lnTo>
                    <a:lnTo>
                      <a:pt x="9313" y="11278"/>
                    </a:lnTo>
                    <a:lnTo>
                      <a:pt x="9356" y="11393"/>
                    </a:lnTo>
                    <a:lnTo>
                      <a:pt x="9228" y="11424"/>
                    </a:lnTo>
                    <a:lnTo>
                      <a:pt x="9028" y="11296"/>
                    </a:lnTo>
                    <a:lnTo>
                      <a:pt x="8879" y="11193"/>
                    </a:lnTo>
                    <a:lnTo>
                      <a:pt x="8751" y="11144"/>
                    </a:lnTo>
                    <a:lnTo>
                      <a:pt x="8587" y="11071"/>
                    </a:lnTo>
                    <a:lnTo>
                      <a:pt x="8466" y="10973"/>
                    </a:lnTo>
                    <a:lnTo>
                      <a:pt x="8232" y="10815"/>
                    </a:lnTo>
                    <a:lnTo>
                      <a:pt x="7926" y="10608"/>
                    </a:lnTo>
                    <a:lnTo>
                      <a:pt x="7677" y="10407"/>
                    </a:lnTo>
                    <a:lnTo>
                      <a:pt x="7499" y="10231"/>
                    </a:lnTo>
                    <a:lnTo>
                      <a:pt x="7435" y="10109"/>
                    </a:lnTo>
                    <a:lnTo>
                      <a:pt x="7314" y="9975"/>
                    </a:lnTo>
                    <a:lnTo>
                      <a:pt x="7236" y="9872"/>
                    </a:lnTo>
                    <a:lnTo>
                      <a:pt x="7207" y="9774"/>
                    </a:lnTo>
                    <a:lnTo>
                      <a:pt x="7136" y="9695"/>
                    </a:lnTo>
                    <a:lnTo>
                      <a:pt x="7150" y="9586"/>
                    </a:lnTo>
                    <a:lnTo>
                      <a:pt x="7236" y="9428"/>
                    </a:lnTo>
                    <a:lnTo>
                      <a:pt x="7406" y="9233"/>
                    </a:lnTo>
                    <a:lnTo>
                      <a:pt x="7620" y="8965"/>
                    </a:lnTo>
                    <a:lnTo>
                      <a:pt x="7734" y="8740"/>
                    </a:lnTo>
                    <a:lnTo>
                      <a:pt x="7776" y="8612"/>
                    </a:lnTo>
                    <a:lnTo>
                      <a:pt x="7876" y="8551"/>
                    </a:lnTo>
                    <a:close/>
                    <a:moveTo>
                      <a:pt x="13383" y="9099"/>
                    </a:moveTo>
                    <a:lnTo>
                      <a:pt x="13568" y="9178"/>
                    </a:lnTo>
                    <a:lnTo>
                      <a:pt x="13703" y="9288"/>
                    </a:lnTo>
                    <a:lnTo>
                      <a:pt x="13745" y="9403"/>
                    </a:lnTo>
                    <a:lnTo>
                      <a:pt x="13817" y="9592"/>
                    </a:lnTo>
                    <a:lnTo>
                      <a:pt x="14009" y="9884"/>
                    </a:lnTo>
                    <a:lnTo>
                      <a:pt x="14187" y="10134"/>
                    </a:lnTo>
                    <a:lnTo>
                      <a:pt x="14272" y="10322"/>
                    </a:lnTo>
                    <a:lnTo>
                      <a:pt x="14279" y="10468"/>
                    </a:lnTo>
                    <a:lnTo>
                      <a:pt x="14201" y="10596"/>
                    </a:lnTo>
                    <a:lnTo>
                      <a:pt x="14066" y="10700"/>
                    </a:lnTo>
                    <a:lnTo>
                      <a:pt x="13881" y="10809"/>
                    </a:lnTo>
                    <a:lnTo>
                      <a:pt x="13681" y="10900"/>
                    </a:lnTo>
                    <a:lnTo>
                      <a:pt x="13511" y="10949"/>
                    </a:lnTo>
                    <a:lnTo>
                      <a:pt x="13304" y="11046"/>
                    </a:lnTo>
                    <a:lnTo>
                      <a:pt x="13034" y="11235"/>
                    </a:lnTo>
                    <a:lnTo>
                      <a:pt x="12799" y="11424"/>
                    </a:lnTo>
                    <a:lnTo>
                      <a:pt x="12678" y="11497"/>
                    </a:lnTo>
                    <a:lnTo>
                      <a:pt x="12586" y="11424"/>
                    </a:lnTo>
                    <a:lnTo>
                      <a:pt x="12707" y="11266"/>
                    </a:lnTo>
                    <a:lnTo>
                      <a:pt x="12835" y="11138"/>
                    </a:lnTo>
                    <a:lnTo>
                      <a:pt x="12927" y="11010"/>
                    </a:lnTo>
                    <a:lnTo>
                      <a:pt x="12998" y="10888"/>
                    </a:lnTo>
                    <a:lnTo>
                      <a:pt x="13062" y="10779"/>
                    </a:lnTo>
                    <a:lnTo>
                      <a:pt x="13226" y="10462"/>
                    </a:lnTo>
                    <a:lnTo>
                      <a:pt x="13326" y="10103"/>
                    </a:lnTo>
                    <a:lnTo>
                      <a:pt x="13347" y="9774"/>
                    </a:lnTo>
                    <a:lnTo>
                      <a:pt x="13276" y="9561"/>
                    </a:lnTo>
                    <a:lnTo>
                      <a:pt x="13276" y="9446"/>
                    </a:lnTo>
                    <a:lnTo>
                      <a:pt x="13226" y="9379"/>
                    </a:lnTo>
                    <a:lnTo>
                      <a:pt x="13169" y="9275"/>
                    </a:lnTo>
                    <a:lnTo>
                      <a:pt x="13247" y="9172"/>
                    </a:lnTo>
                    <a:lnTo>
                      <a:pt x="13383" y="9099"/>
                    </a:lnTo>
                    <a:close/>
                    <a:moveTo>
                      <a:pt x="9612" y="16530"/>
                    </a:moveTo>
                    <a:lnTo>
                      <a:pt x="9790" y="16621"/>
                    </a:lnTo>
                    <a:lnTo>
                      <a:pt x="9911" y="16780"/>
                    </a:lnTo>
                    <a:lnTo>
                      <a:pt x="9982" y="16974"/>
                    </a:lnTo>
                    <a:lnTo>
                      <a:pt x="9982" y="17187"/>
                    </a:lnTo>
                    <a:lnTo>
                      <a:pt x="9960" y="17230"/>
                    </a:lnTo>
                    <a:lnTo>
                      <a:pt x="10017" y="17285"/>
                    </a:lnTo>
                    <a:lnTo>
                      <a:pt x="10089" y="17498"/>
                    </a:lnTo>
                    <a:lnTo>
                      <a:pt x="10145" y="17833"/>
                    </a:lnTo>
                    <a:lnTo>
                      <a:pt x="10167" y="18046"/>
                    </a:lnTo>
                    <a:lnTo>
                      <a:pt x="10160" y="18186"/>
                    </a:lnTo>
                    <a:lnTo>
                      <a:pt x="10131" y="18277"/>
                    </a:lnTo>
                    <a:lnTo>
                      <a:pt x="10074" y="18338"/>
                    </a:lnTo>
                    <a:lnTo>
                      <a:pt x="9932" y="18405"/>
                    </a:lnTo>
                    <a:lnTo>
                      <a:pt x="9768" y="18435"/>
                    </a:lnTo>
                    <a:lnTo>
                      <a:pt x="9612" y="18435"/>
                    </a:lnTo>
                    <a:lnTo>
                      <a:pt x="9498" y="18393"/>
                    </a:lnTo>
                    <a:lnTo>
                      <a:pt x="9420" y="18368"/>
                    </a:lnTo>
                    <a:lnTo>
                      <a:pt x="9263" y="18344"/>
                    </a:lnTo>
                    <a:lnTo>
                      <a:pt x="9043" y="18320"/>
                    </a:lnTo>
                    <a:lnTo>
                      <a:pt x="8794" y="18307"/>
                    </a:lnTo>
                    <a:lnTo>
                      <a:pt x="8545" y="18301"/>
                    </a:lnTo>
                    <a:lnTo>
                      <a:pt x="8338" y="18295"/>
                    </a:lnTo>
                    <a:lnTo>
                      <a:pt x="8196" y="18289"/>
                    </a:lnTo>
                    <a:lnTo>
                      <a:pt x="8139" y="18289"/>
                    </a:lnTo>
                    <a:lnTo>
                      <a:pt x="8182" y="18173"/>
                    </a:lnTo>
                    <a:lnTo>
                      <a:pt x="8317" y="17936"/>
                    </a:lnTo>
                    <a:lnTo>
                      <a:pt x="8481" y="17674"/>
                    </a:lnTo>
                    <a:lnTo>
                      <a:pt x="8594" y="17516"/>
                    </a:lnTo>
                    <a:lnTo>
                      <a:pt x="8666" y="17486"/>
                    </a:lnTo>
                    <a:lnTo>
                      <a:pt x="8673" y="17455"/>
                    </a:lnTo>
                    <a:lnTo>
                      <a:pt x="8737" y="17352"/>
                    </a:lnTo>
                    <a:lnTo>
                      <a:pt x="8751" y="17334"/>
                    </a:lnTo>
                    <a:lnTo>
                      <a:pt x="8758" y="17315"/>
                    </a:lnTo>
                    <a:lnTo>
                      <a:pt x="8772" y="17303"/>
                    </a:lnTo>
                    <a:lnTo>
                      <a:pt x="8836" y="17206"/>
                    </a:lnTo>
                    <a:lnTo>
                      <a:pt x="8950" y="17035"/>
                    </a:lnTo>
                    <a:lnTo>
                      <a:pt x="9192" y="16737"/>
                    </a:lnTo>
                    <a:lnTo>
                      <a:pt x="9413" y="16567"/>
                    </a:lnTo>
                    <a:lnTo>
                      <a:pt x="9612" y="16530"/>
                    </a:lnTo>
                    <a:close/>
                    <a:moveTo>
                      <a:pt x="19651" y="19665"/>
                    </a:moveTo>
                    <a:lnTo>
                      <a:pt x="19629" y="19725"/>
                    </a:lnTo>
                    <a:lnTo>
                      <a:pt x="19686" y="19872"/>
                    </a:lnTo>
                    <a:lnTo>
                      <a:pt x="19772" y="19841"/>
                    </a:lnTo>
                    <a:lnTo>
                      <a:pt x="19715" y="19695"/>
                    </a:lnTo>
                    <a:lnTo>
                      <a:pt x="19651" y="19665"/>
                    </a:lnTo>
                    <a:close/>
                  </a:path>
                </a:pathLst>
              </a:custGeom>
              <a:ln w="12700" cap="flat">
                <a:noFill/>
                <a:miter lim="400000"/>
              </a:ln>
              <a:effectLst/>
            </p:spPr>
          </p:pic>
          <p:sp>
            <p:nvSpPr>
              <p:cNvPr id="1332" name="You…"/>
              <p:cNvSpPr txBox="1"/>
              <p:nvPr/>
            </p:nvSpPr>
            <p:spPr>
              <a:xfrm rot="479464">
                <a:off x="25162" y="133166"/>
                <a:ext cx="1695836" cy="480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600">
                    <a:solidFill>
                      <a:srgbClr val="000000"/>
                    </a:solidFill>
                    <a:latin typeface="Verdana"/>
                    <a:ea typeface="Verdana"/>
                    <a:cs typeface="Verdana"/>
                    <a:sym typeface="Verdana"/>
                  </a:defRPr>
                </a:pPr>
                <a:r>
                  <a:t>You </a:t>
                </a:r>
              </a:p>
              <a:p>
                <a:pPr defTabSz="825500">
                  <a:lnSpc>
                    <a:spcPct val="80000"/>
                  </a:lnSpc>
                  <a:defRPr sz="1600">
                    <a:solidFill>
                      <a:srgbClr val="000000"/>
                    </a:solidFill>
                    <a:latin typeface="Verdana"/>
                    <a:ea typeface="Verdana"/>
                    <a:cs typeface="Verdana"/>
                    <a:sym typeface="Verdana"/>
                  </a:defRPr>
                </a:pPr>
                <a:r>
                  <a:t>1 godz</a:t>
                </a:r>
              </a:p>
            </p:txBody>
          </p:sp>
        </p:grpSp>
        <p:grpSp>
          <p:nvGrpSpPr>
            <p:cNvPr id="1340" name="Group"/>
            <p:cNvGrpSpPr/>
            <p:nvPr/>
          </p:nvGrpSpPr>
          <p:grpSpPr>
            <a:xfrm>
              <a:off x="1031185" y="1636003"/>
              <a:ext cx="6014939" cy="1323102"/>
              <a:chOff x="0" y="6744"/>
              <a:chExt cx="6014937" cy="1323101"/>
            </a:xfrm>
          </p:grpSpPr>
          <p:pic>
            <p:nvPicPr>
              <p:cNvPr id="1334" name="image91.jpeg" descr="image91.jpeg"/>
              <p:cNvPicPr>
                <a:picLocks noChangeAspect="1"/>
              </p:cNvPicPr>
              <p:nvPr/>
            </p:nvPicPr>
            <p:blipFill>
              <a:blip r:embed="rId4">
                <a:extLst/>
              </a:blip>
              <a:srcRect l="7356" t="4246" r="11014" b="32"/>
              <a:stretch>
                <a:fillRect/>
              </a:stretch>
            </p:blipFill>
            <p:spPr>
              <a:xfrm>
                <a:off x="224324" y="104295"/>
                <a:ext cx="1048147" cy="1225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9" y="0"/>
                    </a:moveTo>
                    <a:lnTo>
                      <a:pt x="3206" y="70"/>
                    </a:lnTo>
                    <a:lnTo>
                      <a:pt x="3173" y="210"/>
                    </a:lnTo>
                    <a:lnTo>
                      <a:pt x="3132" y="406"/>
                    </a:lnTo>
                    <a:lnTo>
                      <a:pt x="3100" y="637"/>
                    </a:lnTo>
                    <a:lnTo>
                      <a:pt x="3075" y="825"/>
                    </a:lnTo>
                    <a:lnTo>
                      <a:pt x="3026" y="1126"/>
                    </a:lnTo>
                    <a:lnTo>
                      <a:pt x="2969" y="1525"/>
                    </a:lnTo>
                    <a:lnTo>
                      <a:pt x="2895" y="2008"/>
                    </a:lnTo>
                    <a:lnTo>
                      <a:pt x="2813" y="2560"/>
                    </a:lnTo>
                    <a:lnTo>
                      <a:pt x="2715" y="3169"/>
                    </a:lnTo>
                    <a:lnTo>
                      <a:pt x="2617" y="3812"/>
                    </a:lnTo>
                    <a:lnTo>
                      <a:pt x="2519" y="4477"/>
                    </a:lnTo>
                    <a:lnTo>
                      <a:pt x="2421" y="5127"/>
                    </a:lnTo>
                    <a:lnTo>
                      <a:pt x="2323" y="5743"/>
                    </a:lnTo>
                    <a:lnTo>
                      <a:pt x="2241" y="6295"/>
                    </a:lnTo>
                    <a:lnTo>
                      <a:pt x="2167" y="6785"/>
                    </a:lnTo>
                    <a:lnTo>
                      <a:pt x="2102" y="7191"/>
                    </a:lnTo>
                    <a:lnTo>
                      <a:pt x="2061" y="7498"/>
                    </a:lnTo>
                    <a:lnTo>
                      <a:pt x="2028" y="7701"/>
                    </a:lnTo>
                    <a:lnTo>
                      <a:pt x="2020" y="7778"/>
                    </a:lnTo>
                    <a:lnTo>
                      <a:pt x="2135" y="7806"/>
                    </a:lnTo>
                    <a:lnTo>
                      <a:pt x="2437" y="7855"/>
                    </a:lnTo>
                    <a:lnTo>
                      <a:pt x="2895" y="7911"/>
                    </a:lnTo>
                    <a:lnTo>
                      <a:pt x="3451" y="7974"/>
                    </a:lnTo>
                    <a:lnTo>
                      <a:pt x="4016" y="8030"/>
                    </a:lnTo>
                    <a:lnTo>
                      <a:pt x="4490" y="8086"/>
                    </a:lnTo>
                    <a:lnTo>
                      <a:pt x="4834" y="8135"/>
                    </a:lnTo>
                    <a:lnTo>
                      <a:pt x="4989" y="8163"/>
                    </a:lnTo>
                    <a:lnTo>
                      <a:pt x="5079" y="8212"/>
                    </a:lnTo>
                    <a:lnTo>
                      <a:pt x="5128" y="8296"/>
                    </a:lnTo>
                    <a:lnTo>
                      <a:pt x="5144" y="8443"/>
                    </a:lnTo>
                    <a:lnTo>
                      <a:pt x="5193" y="8590"/>
                    </a:lnTo>
                    <a:lnTo>
                      <a:pt x="5324" y="8911"/>
                    </a:lnTo>
                    <a:lnTo>
                      <a:pt x="5521" y="9282"/>
                    </a:lnTo>
                    <a:lnTo>
                      <a:pt x="5758" y="9639"/>
                    </a:lnTo>
                    <a:lnTo>
                      <a:pt x="5987" y="9898"/>
                    </a:lnTo>
                    <a:lnTo>
                      <a:pt x="6060" y="9989"/>
                    </a:lnTo>
                    <a:lnTo>
                      <a:pt x="6167" y="10135"/>
                    </a:lnTo>
                    <a:lnTo>
                      <a:pt x="6289" y="10317"/>
                    </a:lnTo>
                    <a:lnTo>
                      <a:pt x="6404" y="10513"/>
                    </a:lnTo>
                    <a:lnTo>
                      <a:pt x="6568" y="10765"/>
                    </a:lnTo>
                    <a:lnTo>
                      <a:pt x="6805" y="11094"/>
                    </a:lnTo>
                    <a:lnTo>
                      <a:pt x="7083" y="11465"/>
                    </a:lnTo>
                    <a:lnTo>
                      <a:pt x="7377" y="11821"/>
                    </a:lnTo>
                    <a:lnTo>
                      <a:pt x="7688" y="12192"/>
                    </a:lnTo>
                    <a:lnTo>
                      <a:pt x="7925" y="12500"/>
                    </a:lnTo>
                    <a:lnTo>
                      <a:pt x="8105" y="12745"/>
                    </a:lnTo>
                    <a:lnTo>
                      <a:pt x="8211" y="12940"/>
                    </a:lnTo>
                    <a:lnTo>
                      <a:pt x="8285" y="13108"/>
                    </a:lnTo>
                    <a:lnTo>
                      <a:pt x="8301" y="13157"/>
                    </a:lnTo>
                    <a:lnTo>
                      <a:pt x="8310" y="13227"/>
                    </a:lnTo>
                    <a:lnTo>
                      <a:pt x="8334" y="13346"/>
                    </a:lnTo>
                    <a:lnTo>
                      <a:pt x="8342" y="13556"/>
                    </a:lnTo>
                    <a:lnTo>
                      <a:pt x="8326" y="13808"/>
                    </a:lnTo>
                    <a:lnTo>
                      <a:pt x="8301" y="14095"/>
                    </a:lnTo>
                    <a:lnTo>
                      <a:pt x="8252" y="14367"/>
                    </a:lnTo>
                    <a:lnTo>
                      <a:pt x="8179" y="14633"/>
                    </a:lnTo>
                    <a:lnTo>
                      <a:pt x="8072" y="14927"/>
                    </a:lnTo>
                    <a:lnTo>
                      <a:pt x="7925" y="15242"/>
                    </a:lnTo>
                    <a:lnTo>
                      <a:pt x="7737" y="15612"/>
                    </a:lnTo>
                    <a:lnTo>
                      <a:pt x="7500" y="16046"/>
                    </a:lnTo>
                    <a:lnTo>
                      <a:pt x="7205" y="16550"/>
                    </a:lnTo>
                    <a:lnTo>
                      <a:pt x="6911" y="17060"/>
                    </a:lnTo>
                    <a:lnTo>
                      <a:pt x="6649" y="17515"/>
                    </a:lnTo>
                    <a:lnTo>
                      <a:pt x="6453" y="17879"/>
                    </a:lnTo>
                    <a:lnTo>
                      <a:pt x="6339" y="18096"/>
                    </a:lnTo>
                    <a:lnTo>
                      <a:pt x="6224" y="18312"/>
                    </a:lnTo>
                    <a:lnTo>
                      <a:pt x="6085" y="18480"/>
                    </a:lnTo>
                    <a:lnTo>
                      <a:pt x="5954" y="18585"/>
                    </a:lnTo>
                    <a:lnTo>
                      <a:pt x="5856" y="18585"/>
                    </a:lnTo>
                    <a:lnTo>
                      <a:pt x="5791" y="18578"/>
                    </a:lnTo>
                    <a:lnTo>
                      <a:pt x="5701" y="18620"/>
                    </a:lnTo>
                    <a:lnTo>
                      <a:pt x="5529" y="18669"/>
                    </a:lnTo>
                    <a:lnTo>
                      <a:pt x="5292" y="18683"/>
                    </a:lnTo>
                    <a:lnTo>
                      <a:pt x="5128" y="18676"/>
                    </a:lnTo>
                    <a:lnTo>
                      <a:pt x="5038" y="18690"/>
                    </a:lnTo>
                    <a:lnTo>
                      <a:pt x="4997" y="18739"/>
                    </a:lnTo>
                    <a:lnTo>
                      <a:pt x="4989" y="18830"/>
                    </a:lnTo>
                    <a:lnTo>
                      <a:pt x="4948" y="18984"/>
                    </a:lnTo>
                    <a:lnTo>
                      <a:pt x="4842" y="19068"/>
                    </a:lnTo>
                    <a:lnTo>
                      <a:pt x="4686" y="19075"/>
                    </a:lnTo>
                    <a:lnTo>
                      <a:pt x="4515" y="18998"/>
                    </a:lnTo>
                    <a:lnTo>
                      <a:pt x="4179" y="18872"/>
                    </a:lnTo>
                    <a:lnTo>
                      <a:pt x="3877" y="19005"/>
                    </a:lnTo>
                    <a:lnTo>
                      <a:pt x="3697" y="19110"/>
                    </a:lnTo>
                    <a:lnTo>
                      <a:pt x="3476" y="19075"/>
                    </a:lnTo>
                    <a:lnTo>
                      <a:pt x="3271" y="19047"/>
                    </a:lnTo>
                    <a:lnTo>
                      <a:pt x="3124" y="19131"/>
                    </a:lnTo>
                    <a:lnTo>
                      <a:pt x="3010" y="19208"/>
                    </a:lnTo>
                    <a:lnTo>
                      <a:pt x="2920" y="19215"/>
                    </a:lnTo>
                    <a:lnTo>
                      <a:pt x="2764" y="19215"/>
                    </a:lnTo>
                    <a:lnTo>
                      <a:pt x="2511" y="19264"/>
                    </a:lnTo>
                    <a:lnTo>
                      <a:pt x="2249" y="19355"/>
                    </a:lnTo>
                    <a:lnTo>
                      <a:pt x="2167" y="19467"/>
                    </a:lnTo>
                    <a:lnTo>
                      <a:pt x="2135" y="19565"/>
                    </a:lnTo>
                    <a:lnTo>
                      <a:pt x="2053" y="19627"/>
                    </a:lnTo>
                    <a:lnTo>
                      <a:pt x="1881" y="19718"/>
                    </a:lnTo>
                    <a:lnTo>
                      <a:pt x="1668" y="19872"/>
                    </a:lnTo>
                    <a:lnTo>
                      <a:pt x="1489" y="20026"/>
                    </a:lnTo>
                    <a:lnTo>
                      <a:pt x="1407" y="20124"/>
                    </a:lnTo>
                    <a:lnTo>
                      <a:pt x="1464" y="20208"/>
                    </a:lnTo>
                    <a:lnTo>
                      <a:pt x="1595" y="20313"/>
                    </a:lnTo>
                    <a:lnTo>
                      <a:pt x="1718" y="20425"/>
                    </a:lnTo>
                    <a:lnTo>
                      <a:pt x="1758" y="20530"/>
                    </a:lnTo>
                    <a:lnTo>
                      <a:pt x="1685" y="20642"/>
                    </a:lnTo>
                    <a:lnTo>
                      <a:pt x="1529" y="20768"/>
                    </a:lnTo>
                    <a:lnTo>
                      <a:pt x="1317" y="20866"/>
                    </a:lnTo>
                    <a:lnTo>
                      <a:pt x="1104" y="20935"/>
                    </a:lnTo>
                    <a:lnTo>
                      <a:pt x="908" y="20998"/>
                    </a:lnTo>
                    <a:lnTo>
                      <a:pt x="900" y="21152"/>
                    </a:lnTo>
                    <a:lnTo>
                      <a:pt x="908" y="21306"/>
                    </a:lnTo>
                    <a:lnTo>
                      <a:pt x="834" y="21411"/>
                    </a:lnTo>
                    <a:lnTo>
                      <a:pt x="679" y="21453"/>
                    </a:lnTo>
                    <a:lnTo>
                      <a:pt x="442" y="21439"/>
                    </a:lnTo>
                    <a:lnTo>
                      <a:pt x="188" y="21439"/>
                    </a:lnTo>
                    <a:lnTo>
                      <a:pt x="0" y="21502"/>
                    </a:lnTo>
                    <a:lnTo>
                      <a:pt x="90" y="21544"/>
                    </a:lnTo>
                    <a:lnTo>
                      <a:pt x="221" y="21558"/>
                    </a:lnTo>
                    <a:lnTo>
                      <a:pt x="425" y="21565"/>
                    </a:lnTo>
                    <a:lnTo>
                      <a:pt x="712" y="21572"/>
                    </a:lnTo>
                    <a:lnTo>
                      <a:pt x="1088" y="21579"/>
                    </a:lnTo>
                    <a:lnTo>
                      <a:pt x="1562" y="21586"/>
                    </a:lnTo>
                    <a:lnTo>
                      <a:pt x="2151" y="21593"/>
                    </a:lnTo>
                    <a:lnTo>
                      <a:pt x="2863" y="21593"/>
                    </a:lnTo>
                    <a:lnTo>
                      <a:pt x="3705" y="21600"/>
                    </a:lnTo>
                    <a:lnTo>
                      <a:pt x="4695" y="21600"/>
                    </a:lnTo>
                    <a:lnTo>
                      <a:pt x="5831" y="21600"/>
                    </a:lnTo>
                    <a:lnTo>
                      <a:pt x="7140" y="21600"/>
                    </a:lnTo>
                    <a:lnTo>
                      <a:pt x="8620" y="21600"/>
                    </a:lnTo>
                    <a:lnTo>
                      <a:pt x="10289" y="21600"/>
                    </a:lnTo>
                    <a:lnTo>
                      <a:pt x="11450" y="21600"/>
                    </a:lnTo>
                    <a:lnTo>
                      <a:pt x="12546" y="21600"/>
                    </a:lnTo>
                    <a:lnTo>
                      <a:pt x="13593" y="21600"/>
                    </a:lnTo>
                    <a:lnTo>
                      <a:pt x="14574" y="21593"/>
                    </a:lnTo>
                    <a:lnTo>
                      <a:pt x="15490" y="21593"/>
                    </a:lnTo>
                    <a:lnTo>
                      <a:pt x="16341" y="21593"/>
                    </a:lnTo>
                    <a:lnTo>
                      <a:pt x="17126" y="21586"/>
                    </a:lnTo>
                    <a:lnTo>
                      <a:pt x="17838" y="21586"/>
                    </a:lnTo>
                    <a:lnTo>
                      <a:pt x="18468" y="21579"/>
                    </a:lnTo>
                    <a:lnTo>
                      <a:pt x="19024" y="21572"/>
                    </a:lnTo>
                    <a:lnTo>
                      <a:pt x="19498" y="21572"/>
                    </a:lnTo>
                    <a:lnTo>
                      <a:pt x="19891" y="21565"/>
                    </a:lnTo>
                    <a:lnTo>
                      <a:pt x="20201" y="21558"/>
                    </a:lnTo>
                    <a:lnTo>
                      <a:pt x="20414" y="21551"/>
                    </a:lnTo>
                    <a:lnTo>
                      <a:pt x="20569" y="21537"/>
                    </a:lnTo>
                    <a:lnTo>
                      <a:pt x="20447" y="21481"/>
                    </a:lnTo>
                    <a:lnTo>
                      <a:pt x="20398" y="21418"/>
                    </a:lnTo>
                    <a:lnTo>
                      <a:pt x="20283" y="21390"/>
                    </a:lnTo>
                    <a:lnTo>
                      <a:pt x="20193" y="21369"/>
                    </a:lnTo>
                    <a:lnTo>
                      <a:pt x="20103" y="21278"/>
                    </a:lnTo>
                    <a:lnTo>
                      <a:pt x="20054" y="21166"/>
                    </a:lnTo>
                    <a:lnTo>
                      <a:pt x="20022" y="21054"/>
                    </a:lnTo>
                    <a:lnTo>
                      <a:pt x="19874" y="21089"/>
                    </a:lnTo>
                    <a:lnTo>
                      <a:pt x="19653" y="21159"/>
                    </a:lnTo>
                    <a:lnTo>
                      <a:pt x="19424" y="21250"/>
                    </a:lnTo>
                    <a:lnTo>
                      <a:pt x="19220" y="21320"/>
                    </a:lnTo>
                    <a:lnTo>
                      <a:pt x="19081" y="21320"/>
                    </a:lnTo>
                    <a:lnTo>
                      <a:pt x="18966" y="21243"/>
                    </a:lnTo>
                    <a:lnTo>
                      <a:pt x="18860" y="21096"/>
                    </a:lnTo>
                    <a:lnTo>
                      <a:pt x="18737" y="20942"/>
                    </a:lnTo>
                    <a:lnTo>
                      <a:pt x="18566" y="20880"/>
                    </a:lnTo>
                    <a:lnTo>
                      <a:pt x="18410" y="20817"/>
                    </a:lnTo>
                    <a:lnTo>
                      <a:pt x="18353" y="20628"/>
                    </a:lnTo>
                    <a:lnTo>
                      <a:pt x="18353" y="20495"/>
                    </a:lnTo>
                    <a:lnTo>
                      <a:pt x="18394" y="20397"/>
                    </a:lnTo>
                    <a:lnTo>
                      <a:pt x="18508" y="20306"/>
                    </a:lnTo>
                    <a:lnTo>
                      <a:pt x="18713" y="20187"/>
                    </a:lnTo>
                    <a:lnTo>
                      <a:pt x="19016" y="19991"/>
                    </a:lnTo>
                    <a:lnTo>
                      <a:pt x="19179" y="19802"/>
                    </a:lnTo>
                    <a:lnTo>
                      <a:pt x="19277" y="19627"/>
                    </a:lnTo>
                    <a:lnTo>
                      <a:pt x="19359" y="19523"/>
                    </a:lnTo>
                    <a:lnTo>
                      <a:pt x="19457" y="19495"/>
                    </a:lnTo>
                    <a:lnTo>
                      <a:pt x="19572" y="19530"/>
                    </a:lnTo>
                    <a:lnTo>
                      <a:pt x="19711" y="19565"/>
                    </a:lnTo>
                    <a:lnTo>
                      <a:pt x="19817" y="19523"/>
                    </a:lnTo>
                    <a:lnTo>
                      <a:pt x="20005" y="19509"/>
                    </a:lnTo>
                    <a:lnTo>
                      <a:pt x="19972" y="19453"/>
                    </a:lnTo>
                    <a:lnTo>
                      <a:pt x="19907" y="19257"/>
                    </a:lnTo>
                    <a:lnTo>
                      <a:pt x="19850" y="19187"/>
                    </a:lnTo>
                    <a:lnTo>
                      <a:pt x="19727" y="19159"/>
                    </a:lnTo>
                    <a:lnTo>
                      <a:pt x="19588" y="19173"/>
                    </a:lnTo>
                    <a:lnTo>
                      <a:pt x="19474" y="19236"/>
                    </a:lnTo>
                    <a:lnTo>
                      <a:pt x="19326" y="19313"/>
                    </a:lnTo>
                    <a:lnTo>
                      <a:pt x="19122" y="19362"/>
                    </a:lnTo>
                    <a:lnTo>
                      <a:pt x="18909" y="19369"/>
                    </a:lnTo>
                    <a:lnTo>
                      <a:pt x="18754" y="19327"/>
                    </a:lnTo>
                    <a:lnTo>
                      <a:pt x="18533" y="19208"/>
                    </a:lnTo>
                    <a:lnTo>
                      <a:pt x="18165" y="19047"/>
                    </a:lnTo>
                    <a:lnTo>
                      <a:pt x="17699" y="18893"/>
                    </a:lnTo>
                    <a:lnTo>
                      <a:pt x="17273" y="18851"/>
                    </a:lnTo>
                    <a:lnTo>
                      <a:pt x="16938" y="18830"/>
                    </a:lnTo>
                    <a:lnTo>
                      <a:pt x="16734" y="18781"/>
                    </a:lnTo>
                    <a:lnTo>
                      <a:pt x="16537" y="18662"/>
                    </a:lnTo>
                    <a:lnTo>
                      <a:pt x="16390" y="18599"/>
                    </a:lnTo>
                    <a:lnTo>
                      <a:pt x="16267" y="18592"/>
                    </a:lnTo>
                    <a:lnTo>
                      <a:pt x="16153" y="18634"/>
                    </a:lnTo>
                    <a:lnTo>
                      <a:pt x="16047" y="18683"/>
                    </a:lnTo>
                    <a:lnTo>
                      <a:pt x="15924" y="18683"/>
                    </a:lnTo>
                    <a:lnTo>
                      <a:pt x="15769" y="18627"/>
                    </a:lnTo>
                    <a:lnTo>
                      <a:pt x="15556" y="18515"/>
                    </a:lnTo>
                    <a:lnTo>
                      <a:pt x="15302" y="18410"/>
                    </a:lnTo>
                    <a:lnTo>
                      <a:pt x="15000" y="18389"/>
                    </a:lnTo>
                    <a:lnTo>
                      <a:pt x="14771" y="18396"/>
                    </a:lnTo>
                    <a:lnTo>
                      <a:pt x="14656" y="18410"/>
                    </a:lnTo>
                    <a:lnTo>
                      <a:pt x="14542" y="18424"/>
                    </a:lnTo>
                    <a:lnTo>
                      <a:pt x="14272" y="18438"/>
                    </a:lnTo>
                    <a:lnTo>
                      <a:pt x="13977" y="18487"/>
                    </a:lnTo>
                    <a:lnTo>
                      <a:pt x="13773" y="18571"/>
                    </a:lnTo>
                    <a:lnTo>
                      <a:pt x="13642" y="18641"/>
                    </a:lnTo>
                    <a:lnTo>
                      <a:pt x="13544" y="18585"/>
                    </a:lnTo>
                    <a:lnTo>
                      <a:pt x="13413" y="18522"/>
                    </a:lnTo>
                    <a:lnTo>
                      <a:pt x="13241" y="18508"/>
                    </a:lnTo>
                    <a:lnTo>
                      <a:pt x="13037" y="18480"/>
                    </a:lnTo>
                    <a:lnTo>
                      <a:pt x="12824" y="18361"/>
                    </a:lnTo>
                    <a:lnTo>
                      <a:pt x="12612" y="18228"/>
                    </a:lnTo>
                    <a:lnTo>
                      <a:pt x="12374" y="18270"/>
                    </a:lnTo>
                    <a:lnTo>
                      <a:pt x="12162" y="18312"/>
                    </a:lnTo>
                    <a:lnTo>
                      <a:pt x="12031" y="18263"/>
                    </a:lnTo>
                    <a:lnTo>
                      <a:pt x="11990" y="18145"/>
                    </a:lnTo>
                    <a:lnTo>
                      <a:pt x="11941" y="17886"/>
                    </a:lnTo>
                    <a:lnTo>
                      <a:pt x="11892" y="17515"/>
                    </a:lnTo>
                    <a:lnTo>
                      <a:pt x="11843" y="17067"/>
                    </a:lnTo>
                    <a:lnTo>
                      <a:pt x="11802" y="16571"/>
                    </a:lnTo>
                    <a:lnTo>
                      <a:pt x="11769" y="16060"/>
                    </a:lnTo>
                    <a:lnTo>
                      <a:pt x="11769" y="15920"/>
                    </a:lnTo>
                    <a:lnTo>
                      <a:pt x="11736" y="15689"/>
                    </a:lnTo>
                    <a:lnTo>
                      <a:pt x="11720" y="15431"/>
                    </a:lnTo>
                    <a:lnTo>
                      <a:pt x="11736" y="15333"/>
                    </a:lnTo>
                    <a:lnTo>
                      <a:pt x="11736" y="15270"/>
                    </a:lnTo>
                    <a:lnTo>
                      <a:pt x="11728" y="14836"/>
                    </a:lnTo>
                    <a:lnTo>
                      <a:pt x="11753" y="14654"/>
                    </a:lnTo>
                    <a:lnTo>
                      <a:pt x="11777" y="14458"/>
                    </a:lnTo>
                    <a:lnTo>
                      <a:pt x="11843" y="14262"/>
                    </a:lnTo>
                    <a:lnTo>
                      <a:pt x="11957" y="14053"/>
                    </a:lnTo>
                    <a:lnTo>
                      <a:pt x="12105" y="13857"/>
                    </a:lnTo>
                    <a:lnTo>
                      <a:pt x="12145" y="13808"/>
                    </a:lnTo>
                    <a:lnTo>
                      <a:pt x="12350" y="13570"/>
                    </a:lnTo>
                    <a:lnTo>
                      <a:pt x="12677" y="13234"/>
                    </a:lnTo>
                    <a:lnTo>
                      <a:pt x="12881" y="13045"/>
                    </a:lnTo>
                    <a:lnTo>
                      <a:pt x="13438" y="12507"/>
                    </a:lnTo>
                    <a:lnTo>
                      <a:pt x="13994" y="11989"/>
                    </a:lnTo>
                    <a:lnTo>
                      <a:pt x="14566" y="11478"/>
                    </a:lnTo>
                    <a:lnTo>
                      <a:pt x="15114" y="11010"/>
                    </a:lnTo>
                    <a:lnTo>
                      <a:pt x="15613" y="10611"/>
                    </a:lnTo>
                    <a:lnTo>
                      <a:pt x="15703" y="10534"/>
                    </a:lnTo>
                    <a:lnTo>
                      <a:pt x="15899" y="10359"/>
                    </a:lnTo>
                    <a:lnTo>
                      <a:pt x="16120" y="10122"/>
                    </a:lnTo>
                    <a:lnTo>
                      <a:pt x="16292" y="9870"/>
                    </a:lnTo>
                    <a:lnTo>
                      <a:pt x="16398" y="9646"/>
                    </a:lnTo>
                    <a:lnTo>
                      <a:pt x="16456" y="9513"/>
                    </a:lnTo>
                    <a:lnTo>
                      <a:pt x="16488" y="9457"/>
                    </a:lnTo>
                    <a:lnTo>
                      <a:pt x="16693" y="9443"/>
                    </a:lnTo>
                    <a:lnTo>
                      <a:pt x="17126" y="9478"/>
                    </a:lnTo>
                    <a:lnTo>
                      <a:pt x="17740" y="9534"/>
                    </a:lnTo>
                    <a:lnTo>
                      <a:pt x="18492" y="9611"/>
                    </a:lnTo>
                    <a:lnTo>
                      <a:pt x="19236" y="9695"/>
                    </a:lnTo>
                    <a:lnTo>
                      <a:pt x="19850" y="9751"/>
                    </a:lnTo>
                    <a:lnTo>
                      <a:pt x="20267" y="9786"/>
                    </a:lnTo>
                    <a:lnTo>
                      <a:pt x="20430" y="9793"/>
                    </a:lnTo>
                    <a:lnTo>
                      <a:pt x="20455" y="9723"/>
                    </a:lnTo>
                    <a:lnTo>
                      <a:pt x="20488" y="9541"/>
                    </a:lnTo>
                    <a:lnTo>
                      <a:pt x="20537" y="9261"/>
                    </a:lnTo>
                    <a:lnTo>
                      <a:pt x="20594" y="8890"/>
                    </a:lnTo>
                    <a:lnTo>
                      <a:pt x="20659" y="8457"/>
                    </a:lnTo>
                    <a:lnTo>
                      <a:pt x="20733" y="7967"/>
                    </a:lnTo>
                    <a:lnTo>
                      <a:pt x="20815" y="7428"/>
                    </a:lnTo>
                    <a:lnTo>
                      <a:pt x="20897" y="6869"/>
                    </a:lnTo>
                    <a:lnTo>
                      <a:pt x="20921" y="6673"/>
                    </a:lnTo>
                    <a:lnTo>
                      <a:pt x="20962" y="6407"/>
                    </a:lnTo>
                    <a:lnTo>
                      <a:pt x="21003" y="6085"/>
                    </a:lnTo>
                    <a:lnTo>
                      <a:pt x="21060" y="5722"/>
                    </a:lnTo>
                    <a:lnTo>
                      <a:pt x="21117" y="5316"/>
                    </a:lnTo>
                    <a:lnTo>
                      <a:pt x="21183" y="4889"/>
                    </a:lnTo>
                    <a:lnTo>
                      <a:pt x="21248" y="4449"/>
                    </a:lnTo>
                    <a:lnTo>
                      <a:pt x="21314" y="4008"/>
                    </a:lnTo>
                    <a:lnTo>
                      <a:pt x="21379" y="3581"/>
                    </a:lnTo>
                    <a:lnTo>
                      <a:pt x="21436" y="3190"/>
                    </a:lnTo>
                    <a:lnTo>
                      <a:pt x="21485" y="2826"/>
                    </a:lnTo>
                    <a:lnTo>
                      <a:pt x="21526" y="2511"/>
                    </a:lnTo>
                    <a:lnTo>
                      <a:pt x="21559" y="2252"/>
                    </a:lnTo>
                    <a:lnTo>
                      <a:pt x="21592" y="2056"/>
                    </a:lnTo>
                    <a:lnTo>
                      <a:pt x="21600" y="1931"/>
                    </a:lnTo>
                    <a:lnTo>
                      <a:pt x="21600" y="1882"/>
                    </a:lnTo>
                    <a:lnTo>
                      <a:pt x="21543" y="1875"/>
                    </a:lnTo>
                    <a:lnTo>
                      <a:pt x="21387" y="1854"/>
                    </a:lnTo>
                    <a:lnTo>
                      <a:pt x="21142" y="1826"/>
                    </a:lnTo>
                    <a:lnTo>
                      <a:pt x="20815" y="1791"/>
                    </a:lnTo>
                    <a:lnTo>
                      <a:pt x="20422" y="1749"/>
                    </a:lnTo>
                    <a:lnTo>
                      <a:pt x="19972" y="1700"/>
                    </a:lnTo>
                    <a:lnTo>
                      <a:pt x="19474" y="1644"/>
                    </a:lnTo>
                    <a:lnTo>
                      <a:pt x="18950" y="1588"/>
                    </a:lnTo>
                    <a:lnTo>
                      <a:pt x="17053" y="1392"/>
                    </a:lnTo>
                    <a:lnTo>
                      <a:pt x="15237" y="1203"/>
                    </a:lnTo>
                    <a:lnTo>
                      <a:pt x="13519" y="1021"/>
                    </a:lnTo>
                    <a:lnTo>
                      <a:pt x="11892" y="853"/>
                    </a:lnTo>
                    <a:lnTo>
                      <a:pt x="10362" y="692"/>
                    </a:lnTo>
                    <a:lnTo>
                      <a:pt x="8939" y="546"/>
                    </a:lnTo>
                    <a:lnTo>
                      <a:pt x="7623" y="406"/>
                    </a:lnTo>
                    <a:lnTo>
                      <a:pt x="6412" y="280"/>
                    </a:lnTo>
                    <a:lnTo>
                      <a:pt x="5782" y="210"/>
                    </a:lnTo>
                    <a:lnTo>
                      <a:pt x="5193" y="154"/>
                    </a:lnTo>
                    <a:lnTo>
                      <a:pt x="4662" y="105"/>
                    </a:lnTo>
                    <a:lnTo>
                      <a:pt x="4188" y="63"/>
                    </a:lnTo>
                    <a:lnTo>
                      <a:pt x="3803" y="28"/>
                    </a:lnTo>
                    <a:lnTo>
                      <a:pt x="3500" y="7"/>
                    </a:lnTo>
                    <a:lnTo>
                      <a:pt x="3312" y="0"/>
                    </a:lnTo>
                    <a:lnTo>
                      <a:pt x="3239" y="0"/>
                    </a:lnTo>
                    <a:close/>
                    <a:moveTo>
                      <a:pt x="7876" y="8548"/>
                    </a:moveTo>
                    <a:lnTo>
                      <a:pt x="8113" y="8548"/>
                    </a:lnTo>
                    <a:lnTo>
                      <a:pt x="8596" y="8583"/>
                    </a:lnTo>
                    <a:lnTo>
                      <a:pt x="8898" y="8618"/>
                    </a:lnTo>
                    <a:lnTo>
                      <a:pt x="9078" y="8653"/>
                    </a:lnTo>
                    <a:lnTo>
                      <a:pt x="9152" y="8709"/>
                    </a:lnTo>
                    <a:lnTo>
                      <a:pt x="9136" y="8778"/>
                    </a:lnTo>
                    <a:lnTo>
                      <a:pt x="9062" y="8946"/>
                    </a:lnTo>
                    <a:lnTo>
                      <a:pt x="9013" y="9037"/>
                    </a:lnTo>
                    <a:lnTo>
                      <a:pt x="8923" y="9142"/>
                    </a:lnTo>
                    <a:lnTo>
                      <a:pt x="8858" y="9240"/>
                    </a:lnTo>
                    <a:lnTo>
                      <a:pt x="8858" y="9303"/>
                    </a:lnTo>
                    <a:lnTo>
                      <a:pt x="8833" y="9429"/>
                    </a:lnTo>
                    <a:lnTo>
                      <a:pt x="8784" y="9534"/>
                    </a:lnTo>
                    <a:lnTo>
                      <a:pt x="8776" y="9674"/>
                    </a:lnTo>
                    <a:lnTo>
                      <a:pt x="8768" y="9807"/>
                    </a:lnTo>
                    <a:lnTo>
                      <a:pt x="8735" y="9898"/>
                    </a:lnTo>
                    <a:lnTo>
                      <a:pt x="8694" y="10017"/>
                    </a:lnTo>
                    <a:lnTo>
                      <a:pt x="8751" y="10191"/>
                    </a:lnTo>
                    <a:lnTo>
                      <a:pt x="8825" y="10422"/>
                    </a:lnTo>
                    <a:lnTo>
                      <a:pt x="8882" y="10681"/>
                    </a:lnTo>
                    <a:lnTo>
                      <a:pt x="8964" y="10821"/>
                    </a:lnTo>
                    <a:lnTo>
                      <a:pt x="9152" y="11052"/>
                    </a:lnTo>
                    <a:lnTo>
                      <a:pt x="9316" y="11276"/>
                    </a:lnTo>
                    <a:lnTo>
                      <a:pt x="9356" y="11395"/>
                    </a:lnTo>
                    <a:lnTo>
                      <a:pt x="9226" y="11423"/>
                    </a:lnTo>
                    <a:lnTo>
                      <a:pt x="9029" y="11297"/>
                    </a:lnTo>
                    <a:lnTo>
                      <a:pt x="8882" y="11192"/>
                    </a:lnTo>
                    <a:lnTo>
                      <a:pt x="8751" y="11143"/>
                    </a:lnTo>
                    <a:lnTo>
                      <a:pt x="8588" y="11073"/>
                    </a:lnTo>
                    <a:lnTo>
                      <a:pt x="8465" y="10968"/>
                    </a:lnTo>
                    <a:lnTo>
                      <a:pt x="8236" y="10821"/>
                    </a:lnTo>
                    <a:lnTo>
                      <a:pt x="7925" y="10611"/>
                    </a:lnTo>
                    <a:lnTo>
                      <a:pt x="7672" y="10401"/>
                    </a:lnTo>
                    <a:lnTo>
                      <a:pt x="7500" y="10226"/>
                    </a:lnTo>
                    <a:lnTo>
                      <a:pt x="7434" y="10108"/>
                    </a:lnTo>
                    <a:lnTo>
                      <a:pt x="7312" y="9975"/>
                    </a:lnTo>
                    <a:lnTo>
                      <a:pt x="7238" y="9870"/>
                    </a:lnTo>
                    <a:lnTo>
                      <a:pt x="7205" y="9772"/>
                    </a:lnTo>
                    <a:lnTo>
                      <a:pt x="7140" y="9695"/>
                    </a:lnTo>
                    <a:lnTo>
                      <a:pt x="7148" y="9583"/>
                    </a:lnTo>
                    <a:lnTo>
                      <a:pt x="7238" y="9429"/>
                    </a:lnTo>
                    <a:lnTo>
                      <a:pt x="7410" y="9233"/>
                    </a:lnTo>
                    <a:lnTo>
                      <a:pt x="7614" y="8967"/>
                    </a:lnTo>
                    <a:lnTo>
                      <a:pt x="7737" y="8737"/>
                    </a:lnTo>
                    <a:lnTo>
                      <a:pt x="7778" y="8611"/>
                    </a:lnTo>
                    <a:lnTo>
                      <a:pt x="7876" y="8548"/>
                    </a:lnTo>
                    <a:close/>
                    <a:moveTo>
                      <a:pt x="13380" y="9100"/>
                    </a:moveTo>
                    <a:lnTo>
                      <a:pt x="13568" y="9177"/>
                    </a:lnTo>
                    <a:lnTo>
                      <a:pt x="13708" y="9289"/>
                    </a:lnTo>
                    <a:lnTo>
                      <a:pt x="13748" y="9401"/>
                    </a:lnTo>
                    <a:lnTo>
                      <a:pt x="13814" y="9590"/>
                    </a:lnTo>
                    <a:lnTo>
                      <a:pt x="14010" y="9884"/>
                    </a:lnTo>
                    <a:lnTo>
                      <a:pt x="14190" y="10135"/>
                    </a:lnTo>
                    <a:lnTo>
                      <a:pt x="14280" y="10324"/>
                    </a:lnTo>
                    <a:lnTo>
                      <a:pt x="14280" y="10471"/>
                    </a:lnTo>
                    <a:lnTo>
                      <a:pt x="14198" y="10597"/>
                    </a:lnTo>
                    <a:lnTo>
                      <a:pt x="14067" y="10702"/>
                    </a:lnTo>
                    <a:lnTo>
                      <a:pt x="13879" y="10807"/>
                    </a:lnTo>
                    <a:lnTo>
                      <a:pt x="13683" y="10898"/>
                    </a:lnTo>
                    <a:lnTo>
                      <a:pt x="13511" y="10947"/>
                    </a:lnTo>
                    <a:lnTo>
                      <a:pt x="13307" y="11045"/>
                    </a:lnTo>
                    <a:lnTo>
                      <a:pt x="13037" y="11234"/>
                    </a:lnTo>
                    <a:lnTo>
                      <a:pt x="12808" y="11423"/>
                    </a:lnTo>
                    <a:lnTo>
                      <a:pt x="12677" y="11499"/>
                    </a:lnTo>
                    <a:lnTo>
                      <a:pt x="12587" y="11423"/>
                    </a:lnTo>
                    <a:lnTo>
                      <a:pt x="12702" y="11262"/>
                    </a:lnTo>
                    <a:lnTo>
                      <a:pt x="12841" y="11136"/>
                    </a:lnTo>
                    <a:lnTo>
                      <a:pt x="12931" y="11010"/>
                    </a:lnTo>
                    <a:lnTo>
                      <a:pt x="12996" y="10891"/>
                    </a:lnTo>
                    <a:lnTo>
                      <a:pt x="13070" y="10779"/>
                    </a:lnTo>
                    <a:lnTo>
                      <a:pt x="13225" y="10464"/>
                    </a:lnTo>
                    <a:lnTo>
                      <a:pt x="13323" y="10101"/>
                    </a:lnTo>
                    <a:lnTo>
                      <a:pt x="13348" y="9779"/>
                    </a:lnTo>
                    <a:lnTo>
                      <a:pt x="13282" y="9555"/>
                    </a:lnTo>
                    <a:lnTo>
                      <a:pt x="13274" y="9450"/>
                    </a:lnTo>
                    <a:lnTo>
                      <a:pt x="13225" y="9373"/>
                    </a:lnTo>
                    <a:lnTo>
                      <a:pt x="13168" y="9275"/>
                    </a:lnTo>
                    <a:lnTo>
                      <a:pt x="13250" y="9170"/>
                    </a:lnTo>
                    <a:lnTo>
                      <a:pt x="13380" y="9100"/>
                    </a:lnTo>
                    <a:close/>
                    <a:moveTo>
                      <a:pt x="9610" y="16529"/>
                    </a:moveTo>
                    <a:lnTo>
                      <a:pt x="9790" y="16620"/>
                    </a:lnTo>
                    <a:lnTo>
                      <a:pt x="9913" y="16781"/>
                    </a:lnTo>
                    <a:lnTo>
                      <a:pt x="9986" y="16976"/>
                    </a:lnTo>
                    <a:lnTo>
                      <a:pt x="9986" y="17186"/>
                    </a:lnTo>
                    <a:lnTo>
                      <a:pt x="9962" y="17228"/>
                    </a:lnTo>
                    <a:lnTo>
                      <a:pt x="10019" y="17291"/>
                    </a:lnTo>
                    <a:lnTo>
                      <a:pt x="10084" y="17501"/>
                    </a:lnTo>
                    <a:lnTo>
                      <a:pt x="10150" y="17837"/>
                    </a:lnTo>
                    <a:lnTo>
                      <a:pt x="10166" y="18047"/>
                    </a:lnTo>
                    <a:lnTo>
                      <a:pt x="10166" y="18187"/>
                    </a:lnTo>
                    <a:lnTo>
                      <a:pt x="10133" y="18277"/>
                    </a:lnTo>
                    <a:lnTo>
                      <a:pt x="10076" y="18340"/>
                    </a:lnTo>
                    <a:lnTo>
                      <a:pt x="9937" y="18403"/>
                    </a:lnTo>
                    <a:lnTo>
                      <a:pt x="9765" y="18438"/>
                    </a:lnTo>
                    <a:lnTo>
                      <a:pt x="9610" y="18438"/>
                    </a:lnTo>
                    <a:lnTo>
                      <a:pt x="9504" y="18389"/>
                    </a:lnTo>
                    <a:lnTo>
                      <a:pt x="9422" y="18368"/>
                    </a:lnTo>
                    <a:lnTo>
                      <a:pt x="9258" y="18340"/>
                    </a:lnTo>
                    <a:lnTo>
                      <a:pt x="9046" y="18319"/>
                    </a:lnTo>
                    <a:lnTo>
                      <a:pt x="8792" y="18312"/>
                    </a:lnTo>
                    <a:lnTo>
                      <a:pt x="8547" y="18305"/>
                    </a:lnTo>
                    <a:lnTo>
                      <a:pt x="8334" y="18298"/>
                    </a:lnTo>
                    <a:lnTo>
                      <a:pt x="8195" y="18291"/>
                    </a:lnTo>
                    <a:lnTo>
                      <a:pt x="8138" y="18284"/>
                    </a:lnTo>
                    <a:lnTo>
                      <a:pt x="8187" y="18180"/>
                    </a:lnTo>
                    <a:lnTo>
                      <a:pt x="8318" y="17935"/>
                    </a:lnTo>
                    <a:lnTo>
                      <a:pt x="8481" y="17676"/>
                    </a:lnTo>
                    <a:lnTo>
                      <a:pt x="8596" y="17515"/>
                    </a:lnTo>
                    <a:lnTo>
                      <a:pt x="8661" y="17487"/>
                    </a:lnTo>
                    <a:lnTo>
                      <a:pt x="8678" y="17459"/>
                    </a:lnTo>
                    <a:lnTo>
                      <a:pt x="8743" y="17347"/>
                    </a:lnTo>
                    <a:lnTo>
                      <a:pt x="8751" y="17333"/>
                    </a:lnTo>
                    <a:lnTo>
                      <a:pt x="8759" y="17312"/>
                    </a:lnTo>
                    <a:lnTo>
                      <a:pt x="8768" y="17305"/>
                    </a:lnTo>
                    <a:lnTo>
                      <a:pt x="8833" y="17207"/>
                    </a:lnTo>
                    <a:lnTo>
                      <a:pt x="8948" y="17039"/>
                    </a:lnTo>
                    <a:lnTo>
                      <a:pt x="9193" y="16739"/>
                    </a:lnTo>
                    <a:lnTo>
                      <a:pt x="9414" y="16571"/>
                    </a:lnTo>
                    <a:lnTo>
                      <a:pt x="9610" y="16529"/>
                    </a:lnTo>
                    <a:close/>
                    <a:moveTo>
                      <a:pt x="19653" y="19662"/>
                    </a:moveTo>
                    <a:lnTo>
                      <a:pt x="19637" y="19725"/>
                    </a:lnTo>
                    <a:lnTo>
                      <a:pt x="19686" y="19872"/>
                    </a:lnTo>
                    <a:lnTo>
                      <a:pt x="19776" y="19844"/>
                    </a:lnTo>
                    <a:lnTo>
                      <a:pt x="19719" y="19697"/>
                    </a:lnTo>
                    <a:lnTo>
                      <a:pt x="19653" y="19662"/>
                    </a:lnTo>
                    <a:close/>
                  </a:path>
                </a:pathLst>
              </a:custGeom>
              <a:ln w="12700" cap="flat">
                <a:noFill/>
                <a:miter lim="400000"/>
              </a:ln>
              <a:effectLst/>
            </p:spPr>
          </p:pic>
          <p:sp>
            <p:nvSpPr>
              <p:cNvPr id="1335" name="Jack…"/>
              <p:cNvSpPr txBox="1"/>
              <p:nvPr/>
            </p:nvSpPr>
            <p:spPr>
              <a:xfrm rot="479464">
                <a:off x="21898" y="114368"/>
                <a:ext cx="1475839" cy="4181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Jack </a:t>
                </a:r>
              </a:p>
              <a:p>
                <a:pPr defTabSz="825500">
                  <a:lnSpc>
                    <a:spcPct val="80000"/>
                  </a:lnSpc>
                  <a:defRPr sz="1400">
                    <a:solidFill>
                      <a:srgbClr val="000000"/>
                    </a:solidFill>
                    <a:latin typeface="Verdana"/>
                    <a:ea typeface="Verdana"/>
                    <a:cs typeface="Verdana"/>
                    <a:sym typeface="Verdana"/>
                  </a:defRPr>
                </a:pPr>
                <a:r>
                  <a:t>1 godz</a:t>
                </a:r>
              </a:p>
            </p:txBody>
          </p:sp>
          <p:pic>
            <p:nvPicPr>
              <p:cNvPr id="1336" name="image91.jpeg" descr="image91.jpeg"/>
              <p:cNvPicPr>
                <a:picLocks noChangeAspect="1"/>
              </p:cNvPicPr>
              <p:nvPr/>
            </p:nvPicPr>
            <p:blipFill>
              <a:blip r:embed="rId4">
                <a:extLst/>
              </a:blip>
              <a:srcRect l="7356" t="4246" r="11014" b="32"/>
              <a:stretch>
                <a:fillRect/>
              </a:stretch>
            </p:blipFill>
            <p:spPr>
              <a:xfrm flipH="1">
                <a:off x="2500922" y="54371"/>
                <a:ext cx="1048148" cy="1225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9" y="0"/>
                    </a:moveTo>
                    <a:lnTo>
                      <a:pt x="3206" y="70"/>
                    </a:lnTo>
                    <a:lnTo>
                      <a:pt x="3173" y="210"/>
                    </a:lnTo>
                    <a:lnTo>
                      <a:pt x="3132" y="406"/>
                    </a:lnTo>
                    <a:lnTo>
                      <a:pt x="3100" y="637"/>
                    </a:lnTo>
                    <a:lnTo>
                      <a:pt x="3075" y="825"/>
                    </a:lnTo>
                    <a:lnTo>
                      <a:pt x="3026" y="1126"/>
                    </a:lnTo>
                    <a:lnTo>
                      <a:pt x="2969" y="1525"/>
                    </a:lnTo>
                    <a:lnTo>
                      <a:pt x="2895" y="2008"/>
                    </a:lnTo>
                    <a:lnTo>
                      <a:pt x="2813" y="2560"/>
                    </a:lnTo>
                    <a:lnTo>
                      <a:pt x="2715" y="3169"/>
                    </a:lnTo>
                    <a:lnTo>
                      <a:pt x="2617" y="3812"/>
                    </a:lnTo>
                    <a:lnTo>
                      <a:pt x="2519" y="4477"/>
                    </a:lnTo>
                    <a:lnTo>
                      <a:pt x="2421" y="5127"/>
                    </a:lnTo>
                    <a:lnTo>
                      <a:pt x="2323" y="5743"/>
                    </a:lnTo>
                    <a:lnTo>
                      <a:pt x="2241" y="6295"/>
                    </a:lnTo>
                    <a:lnTo>
                      <a:pt x="2167" y="6785"/>
                    </a:lnTo>
                    <a:lnTo>
                      <a:pt x="2102" y="7191"/>
                    </a:lnTo>
                    <a:lnTo>
                      <a:pt x="2061" y="7498"/>
                    </a:lnTo>
                    <a:lnTo>
                      <a:pt x="2028" y="7701"/>
                    </a:lnTo>
                    <a:lnTo>
                      <a:pt x="2020" y="7778"/>
                    </a:lnTo>
                    <a:lnTo>
                      <a:pt x="2135" y="7806"/>
                    </a:lnTo>
                    <a:lnTo>
                      <a:pt x="2437" y="7855"/>
                    </a:lnTo>
                    <a:lnTo>
                      <a:pt x="2895" y="7911"/>
                    </a:lnTo>
                    <a:lnTo>
                      <a:pt x="3451" y="7974"/>
                    </a:lnTo>
                    <a:lnTo>
                      <a:pt x="4016" y="8030"/>
                    </a:lnTo>
                    <a:lnTo>
                      <a:pt x="4490" y="8086"/>
                    </a:lnTo>
                    <a:lnTo>
                      <a:pt x="4834" y="8135"/>
                    </a:lnTo>
                    <a:lnTo>
                      <a:pt x="4989" y="8163"/>
                    </a:lnTo>
                    <a:lnTo>
                      <a:pt x="5079" y="8212"/>
                    </a:lnTo>
                    <a:lnTo>
                      <a:pt x="5128" y="8296"/>
                    </a:lnTo>
                    <a:lnTo>
                      <a:pt x="5144" y="8443"/>
                    </a:lnTo>
                    <a:lnTo>
                      <a:pt x="5193" y="8590"/>
                    </a:lnTo>
                    <a:lnTo>
                      <a:pt x="5324" y="8911"/>
                    </a:lnTo>
                    <a:lnTo>
                      <a:pt x="5521" y="9282"/>
                    </a:lnTo>
                    <a:lnTo>
                      <a:pt x="5758" y="9639"/>
                    </a:lnTo>
                    <a:lnTo>
                      <a:pt x="5987" y="9898"/>
                    </a:lnTo>
                    <a:lnTo>
                      <a:pt x="6060" y="9989"/>
                    </a:lnTo>
                    <a:lnTo>
                      <a:pt x="6167" y="10135"/>
                    </a:lnTo>
                    <a:lnTo>
                      <a:pt x="6289" y="10317"/>
                    </a:lnTo>
                    <a:lnTo>
                      <a:pt x="6404" y="10513"/>
                    </a:lnTo>
                    <a:lnTo>
                      <a:pt x="6568" y="10765"/>
                    </a:lnTo>
                    <a:lnTo>
                      <a:pt x="6805" y="11094"/>
                    </a:lnTo>
                    <a:lnTo>
                      <a:pt x="7083" y="11465"/>
                    </a:lnTo>
                    <a:lnTo>
                      <a:pt x="7377" y="11821"/>
                    </a:lnTo>
                    <a:lnTo>
                      <a:pt x="7688" y="12192"/>
                    </a:lnTo>
                    <a:lnTo>
                      <a:pt x="7925" y="12500"/>
                    </a:lnTo>
                    <a:lnTo>
                      <a:pt x="8105" y="12745"/>
                    </a:lnTo>
                    <a:lnTo>
                      <a:pt x="8211" y="12940"/>
                    </a:lnTo>
                    <a:lnTo>
                      <a:pt x="8285" y="13108"/>
                    </a:lnTo>
                    <a:lnTo>
                      <a:pt x="8301" y="13157"/>
                    </a:lnTo>
                    <a:lnTo>
                      <a:pt x="8310" y="13227"/>
                    </a:lnTo>
                    <a:lnTo>
                      <a:pt x="8334" y="13346"/>
                    </a:lnTo>
                    <a:lnTo>
                      <a:pt x="8342" y="13556"/>
                    </a:lnTo>
                    <a:lnTo>
                      <a:pt x="8326" y="13808"/>
                    </a:lnTo>
                    <a:lnTo>
                      <a:pt x="8301" y="14095"/>
                    </a:lnTo>
                    <a:lnTo>
                      <a:pt x="8252" y="14367"/>
                    </a:lnTo>
                    <a:lnTo>
                      <a:pt x="8179" y="14633"/>
                    </a:lnTo>
                    <a:lnTo>
                      <a:pt x="8072" y="14927"/>
                    </a:lnTo>
                    <a:lnTo>
                      <a:pt x="7925" y="15242"/>
                    </a:lnTo>
                    <a:lnTo>
                      <a:pt x="7737" y="15612"/>
                    </a:lnTo>
                    <a:lnTo>
                      <a:pt x="7500" y="16046"/>
                    </a:lnTo>
                    <a:lnTo>
                      <a:pt x="7205" y="16550"/>
                    </a:lnTo>
                    <a:lnTo>
                      <a:pt x="6911" y="17060"/>
                    </a:lnTo>
                    <a:lnTo>
                      <a:pt x="6649" y="17515"/>
                    </a:lnTo>
                    <a:lnTo>
                      <a:pt x="6453" y="17879"/>
                    </a:lnTo>
                    <a:lnTo>
                      <a:pt x="6339" y="18096"/>
                    </a:lnTo>
                    <a:lnTo>
                      <a:pt x="6224" y="18312"/>
                    </a:lnTo>
                    <a:lnTo>
                      <a:pt x="6085" y="18480"/>
                    </a:lnTo>
                    <a:lnTo>
                      <a:pt x="5954" y="18585"/>
                    </a:lnTo>
                    <a:lnTo>
                      <a:pt x="5856" y="18585"/>
                    </a:lnTo>
                    <a:lnTo>
                      <a:pt x="5791" y="18578"/>
                    </a:lnTo>
                    <a:lnTo>
                      <a:pt x="5701" y="18620"/>
                    </a:lnTo>
                    <a:lnTo>
                      <a:pt x="5529" y="18669"/>
                    </a:lnTo>
                    <a:lnTo>
                      <a:pt x="5292" y="18683"/>
                    </a:lnTo>
                    <a:lnTo>
                      <a:pt x="5128" y="18676"/>
                    </a:lnTo>
                    <a:lnTo>
                      <a:pt x="5038" y="18690"/>
                    </a:lnTo>
                    <a:lnTo>
                      <a:pt x="4997" y="18739"/>
                    </a:lnTo>
                    <a:lnTo>
                      <a:pt x="4989" y="18830"/>
                    </a:lnTo>
                    <a:lnTo>
                      <a:pt x="4948" y="18984"/>
                    </a:lnTo>
                    <a:lnTo>
                      <a:pt x="4842" y="19068"/>
                    </a:lnTo>
                    <a:lnTo>
                      <a:pt x="4686" y="19075"/>
                    </a:lnTo>
                    <a:lnTo>
                      <a:pt x="4515" y="18998"/>
                    </a:lnTo>
                    <a:lnTo>
                      <a:pt x="4179" y="18872"/>
                    </a:lnTo>
                    <a:lnTo>
                      <a:pt x="3877" y="19005"/>
                    </a:lnTo>
                    <a:lnTo>
                      <a:pt x="3697" y="19110"/>
                    </a:lnTo>
                    <a:lnTo>
                      <a:pt x="3476" y="19075"/>
                    </a:lnTo>
                    <a:lnTo>
                      <a:pt x="3271" y="19047"/>
                    </a:lnTo>
                    <a:lnTo>
                      <a:pt x="3124" y="19131"/>
                    </a:lnTo>
                    <a:lnTo>
                      <a:pt x="3010" y="19208"/>
                    </a:lnTo>
                    <a:lnTo>
                      <a:pt x="2920" y="19215"/>
                    </a:lnTo>
                    <a:lnTo>
                      <a:pt x="2764" y="19215"/>
                    </a:lnTo>
                    <a:lnTo>
                      <a:pt x="2511" y="19264"/>
                    </a:lnTo>
                    <a:lnTo>
                      <a:pt x="2249" y="19355"/>
                    </a:lnTo>
                    <a:lnTo>
                      <a:pt x="2167" y="19467"/>
                    </a:lnTo>
                    <a:lnTo>
                      <a:pt x="2135" y="19565"/>
                    </a:lnTo>
                    <a:lnTo>
                      <a:pt x="2053" y="19627"/>
                    </a:lnTo>
                    <a:lnTo>
                      <a:pt x="1881" y="19718"/>
                    </a:lnTo>
                    <a:lnTo>
                      <a:pt x="1668" y="19872"/>
                    </a:lnTo>
                    <a:lnTo>
                      <a:pt x="1489" y="20026"/>
                    </a:lnTo>
                    <a:lnTo>
                      <a:pt x="1407" y="20124"/>
                    </a:lnTo>
                    <a:lnTo>
                      <a:pt x="1464" y="20208"/>
                    </a:lnTo>
                    <a:lnTo>
                      <a:pt x="1595" y="20313"/>
                    </a:lnTo>
                    <a:lnTo>
                      <a:pt x="1718" y="20425"/>
                    </a:lnTo>
                    <a:lnTo>
                      <a:pt x="1758" y="20530"/>
                    </a:lnTo>
                    <a:lnTo>
                      <a:pt x="1685" y="20642"/>
                    </a:lnTo>
                    <a:lnTo>
                      <a:pt x="1529" y="20768"/>
                    </a:lnTo>
                    <a:lnTo>
                      <a:pt x="1317" y="20866"/>
                    </a:lnTo>
                    <a:lnTo>
                      <a:pt x="1104" y="20935"/>
                    </a:lnTo>
                    <a:lnTo>
                      <a:pt x="908" y="20998"/>
                    </a:lnTo>
                    <a:lnTo>
                      <a:pt x="900" y="21152"/>
                    </a:lnTo>
                    <a:lnTo>
                      <a:pt x="908" y="21306"/>
                    </a:lnTo>
                    <a:lnTo>
                      <a:pt x="834" y="21411"/>
                    </a:lnTo>
                    <a:lnTo>
                      <a:pt x="679" y="21453"/>
                    </a:lnTo>
                    <a:lnTo>
                      <a:pt x="442" y="21439"/>
                    </a:lnTo>
                    <a:lnTo>
                      <a:pt x="188" y="21439"/>
                    </a:lnTo>
                    <a:lnTo>
                      <a:pt x="0" y="21502"/>
                    </a:lnTo>
                    <a:lnTo>
                      <a:pt x="90" y="21544"/>
                    </a:lnTo>
                    <a:lnTo>
                      <a:pt x="221" y="21558"/>
                    </a:lnTo>
                    <a:lnTo>
                      <a:pt x="425" y="21565"/>
                    </a:lnTo>
                    <a:lnTo>
                      <a:pt x="712" y="21572"/>
                    </a:lnTo>
                    <a:lnTo>
                      <a:pt x="1088" y="21579"/>
                    </a:lnTo>
                    <a:lnTo>
                      <a:pt x="1562" y="21586"/>
                    </a:lnTo>
                    <a:lnTo>
                      <a:pt x="2151" y="21593"/>
                    </a:lnTo>
                    <a:lnTo>
                      <a:pt x="2863" y="21593"/>
                    </a:lnTo>
                    <a:lnTo>
                      <a:pt x="3705" y="21600"/>
                    </a:lnTo>
                    <a:lnTo>
                      <a:pt x="4695" y="21600"/>
                    </a:lnTo>
                    <a:lnTo>
                      <a:pt x="5831" y="21600"/>
                    </a:lnTo>
                    <a:lnTo>
                      <a:pt x="7140" y="21600"/>
                    </a:lnTo>
                    <a:lnTo>
                      <a:pt x="8620" y="21600"/>
                    </a:lnTo>
                    <a:lnTo>
                      <a:pt x="10289" y="21600"/>
                    </a:lnTo>
                    <a:lnTo>
                      <a:pt x="11450" y="21600"/>
                    </a:lnTo>
                    <a:lnTo>
                      <a:pt x="12546" y="21600"/>
                    </a:lnTo>
                    <a:lnTo>
                      <a:pt x="13593" y="21600"/>
                    </a:lnTo>
                    <a:lnTo>
                      <a:pt x="14574" y="21593"/>
                    </a:lnTo>
                    <a:lnTo>
                      <a:pt x="15490" y="21593"/>
                    </a:lnTo>
                    <a:lnTo>
                      <a:pt x="16341" y="21593"/>
                    </a:lnTo>
                    <a:lnTo>
                      <a:pt x="17126" y="21586"/>
                    </a:lnTo>
                    <a:lnTo>
                      <a:pt x="17838" y="21586"/>
                    </a:lnTo>
                    <a:lnTo>
                      <a:pt x="18468" y="21579"/>
                    </a:lnTo>
                    <a:lnTo>
                      <a:pt x="19024" y="21572"/>
                    </a:lnTo>
                    <a:lnTo>
                      <a:pt x="19498" y="21572"/>
                    </a:lnTo>
                    <a:lnTo>
                      <a:pt x="19891" y="21565"/>
                    </a:lnTo>
                    <a:lnTo>
                      <a:pt x="20201" y="21558"/>
                    </a:lnTo>
                    <a:lnTo>
                      <a:pt x="20414" y="21551"/>
                    </a:lnTo>
                    <a:lnTo>
                      <a:pt x="20569" y="21537"/>
                    </a:lnTo>
                    <a:lnTo>
                      <a:pt x="20447" y="21481"/>
                    </a:lnTo>
                    <a:lnTo>
                      <a:pt x="20398" y="21418"/>
                    </a:lnTo>
                    <a:lnTo>
                      <a:pt x="20283" y="21390"/>
                    </a:lnTo>
                    <a:lnTo>
                      <a:pt x="20193" y="21369"/>
                    </a:lnTo>
                    <a:lnTo>
                      <a:pt x="20103" y="21278"/>
                    </a:lnTo>
                    <a:lnTo>
                      <a:pt x="20054" y="21166"/>
                    </a:lnTo>
                    <a:lnTo>
                      <a:pt x="20022" y="21054"/>
                    </a:lnTo>
                    <a:lnTo>
                      <a:pt x="19874" y="21089"/>
                    </a:lnTo>
                    <a:lnTo>
                      <a:pt x="19653" y="21159"/>
                    </a:lnTo>
                    <a:lnTo>
                      <a:pt x="19424" y="21250"/>
                    </a:lnTo>
                    <a:lnTo>
                      <a:pt x="19220" y="21320"/>
                    </a:lnTo>
                    <a:lnTo>
                      <a:pt x="19081" y="21320"/>
                    </a:lnTo>
                    <a:lnTo>
                      <a:pt x="18966" y="21243"/>
                    </a:lnTo>
                    <a:lnTo>
                      <a:pt x="18860" y="21096"/>
                    </a:lnTo>
                    <a:lnTo>
                      <a:pt x="18737" y="20942"/>
                    </a:lnTo>
                    <a:lnTo>
                      <a:pt x="18566" y="20880"/>
                    </a:lnTo>
                    <a:lnTo>
                      <a:pt x="18410" y="20817"/>
                    </a:lnTo>
                    <a:lnTo>
                      <a:pt x="18353" y="20628"/>
                    </a:lnTo>
                    <a:lnTo>
                      <a:pt x="18353" y="20495"/>
                    </a:lnTo>
                    <a:lnTo>
                      <a:pt x="18394" y="20397"/>
                    </a:lnTo>
                    <a:lnTo>
                      <a:pt x="18508" y="20306"/>
                    </a:lnTo>
                    <a:lnTo>
                      <a:pt x="18713" y="20187"/>
                    </a:lnTo>
                    <a:lnTo>
                      <a:pt x="19016" y="19991"/>
                    </a:lnTo>
                    <a:lnTo>
                      <a:pt x="19179" y="19802"/>
                    </a:lnTo>
                    <a:lnTo>
                      <a:pt x="19277" y="19627"/>
                    </a:lnTo>
                    <a:lnTo>
                      <a:pt x="19359" y="19523"/>
                    </a:lnTo>
                    <a:lnTo>
                      <a:pt x="19457" y="19495"/>
                    </a:lnTo>
                    <a:lnTo>
                      <a:pt x="19572" y="19530"/>
                    </a:lnTo>
                    <a:lnTo>
                      <a:pt x="19711" y="19565"/>
                    </a:lnTo>
                    <a:lnTo>
                      <a:pt x="19817" y="19523"/>
                    </a:lnTo>
                    <a:lnTo>
                      <a:pt x="20005" y="19509"/>
                    </a:lnTo>
                    <a:lnTo>
                      <a:pt x="19972" y="19453"/>
                    </a:lnTo>
                    <a:lnTo>
                      <a:pt x="19907" y="19257"/>
                    </a:lnTo>
                    <a:lnTo>
                      <a:pt x="19850" y="19187"/>
                    </a:lnTo>
                    <a:lnTo>
                      <a:pt x="19727" y="19159"/>
                    </a:lnTo>
                    <a:lnTo>
                      <a:pt x="19588" y="19173"/>
                    </a:lnTo>
                    <a:lnTo>
                      <a:pt x="19474" y="19236"/>
                    </a:lnTo>
                    <a:lnTo>
                      <a:pt x="19326" y="19313"/>
                    </a:lnTo>
                    <a:lnTo>
                      <a:pt x="19122" y="19362"/>
                    </a:lnTo>
                    <a:lnTo>
                      <a:pt x="18909" y="19369"/>
                    </a:lnTo>
                    <a:lnTo>
                      <a:pt x="18754" y="19327"/>
                    </a:lnTo>
                    <a:lnTo>
                      <a:pt x="18533" y="19208"/>
                    </a:lnTo>
                    <a:lnTo>
                      <a:pt x="18165" y="19047"/>
                    </a:lnTo>
                    <a:lnTo>
                      <a:pt x="17699" y="18893"/>
                    </a:lnTo>
                    <a:lnTo>
                      <a:pt x="17273" y="18851"/>
                    </a:lnTo>
                    <a:lnTo>
                      <a:pt x="16938" y="18830"/>
                    </a:lnTo>
                    <a:lnTo>
                      <a:pt x="16734" y="18781"/>
                    </a:lnTo>
                    <a:lnTo>
                      <a:pt x="16537" y="18662"/>
                    </a:lnTo>
                    <a:lnTo>
                      <a:pt x="16390" y="18599"/>
                    </a:lnTo>
                    <a:lnTo>
                      <a:pt x="16267" y="18592"/>
                    </a:lnTo>
                    <a:lnTo>
                      <a:pt x="16153" y="18634"/>
                    </a:lnTo>
                    <a:lnTo>
                      <a:pt x="16047" y="18683"/>
                    </a:lnTo>
                    <a:lnTo>
                      <a:pt x="15924" y="18683"/>
                    </a:lnTo>
                    <a:lnTo>
                      <a:pt x="15769" y="18627"/>
                    </a:lnTo>
                    <a:lnTo>
                      <a:pt x="15556" y="18515"/>
                    </a:lnTo>
                    <a:lnTo>
                      <a:pt x="15302" y="18410"/>
                    </a:lnTo>
                    <a:lnTo>
                      <a:pt x="15000" y="18389"/>
                    </a:lnTo>
                    <a:lnTo>
                      <a:pt x="14771" y="18396"/>
                    </a:lnTo>
                    <a:lnTo>
                      <a:pt x="14656" y="18410"/>
                    </a:lnTo>
                    <a:lnTo>
                      <a:pt x="14542" y="18424"/>
                    </a:lnTo>
                    <a:lnTo>
                      <a:pt x="14272" y="18438"/>
                    </a:lnTo>
                    <a:lnTo>
                      <a:pt x="13977" y="18487"/>
                    </a:lnTo>
                    <a:lnTo>
                      <a:pt x="13773" y="18571"/>
                    </a:lnTo>
                    <a:lnTo>
                      <a:pt x="13642" y="18641"/>
                    </a:lnTo>
                    <a:lnTo>
                      <a:pt x="13544" y="18585"/>
                    </a:lnTo>
                    <a:lnTo>
                      <a:pt x="13413" y="18522"/>
                    </a:lnTo>
                    <a:lnTo>
                      <a:pt x="13241" y="18508"/>
                    </a:lnTo>
                    <a:lnTo>
                      <a:pt x="13037" y="18480"/>
                    </a:lnTo>
                    <a:lnTo>
                      <a:pt x="12824" y="18361"/>
                    </a:lnTo>
                    <a:lnTo>
                      <a:pt x="12612" y="18228"/>
                    </a:lnTo>
                    <a:lnTo>
                      <a:pt x="12374" y="18270"/>
                    </a:lnTo>
                    <a:lnTo>
                      <a:pt x="12162" y="18312"/>
                    </a:lnTo>
                    <a:lnTo>
                      <a:pt x="12031" y="18263"/>
                    </a:lnTo>
                    <a:lnTo>
                      <a:pt x="11990" y="18145"/>
                    </a:lnTo>
                    <a:lnTo>
                      <a:pt x="11941" y="17886"/>
                    </a:lnTo>
                    <a:lnTo>
                      <a:pt x="11892" y="17515"/>
                    </a:lnTo>
                    <a:lnTo>
                      <a:pt x="11843" y="17067"/>
                    </a:lnTo>
                    <a:lnTo>
                      <a:pt x="11802" y="16571"/>
                    </a:lnTo>
                    <a:lnTo>
                      <a:pt x="11769" y="16060"/>
                    </a:lnTo>
                    <a:lnTo>
                      <a:pt x="11769" y="15920"/>
                    </a:lnTo>
                    <a:lnTo>
                      <a:pt x="11736" y="15689"/>
                    </a:lnTo>
                    <a:lnTo>
                      <a:pt x="11720" y="15431"/>
                    </a:lnTo>
                    <a:lnTo>
                      <a:pt x="11736" y="15333"/>
                    </a:lnTo>
                    <a:lnTo>
                      <a:pt x="11736" y="15270"/>
                    </a:lnTo>
                    <a:lnTo>
                      <a:pt x="11728" y="14836"/>
                    </a:lnTo>
                    <a:lnTo>
                      <a:pt x="11753" y="14654"/>
                    </a:lnTo>
                    <a:lnTo>
                      <a:pt x="11777" y="14458"/>
                    </a:lnTo>
                    <a:lnTo>
                      <a:pt x="11843" y="14262"/>
                    </a:lnTo>
                    <a:lnTo>
                      <a:pt x="11957" y="14053"/>
                    </a:lnTo>
                    <a:lnTo>
                      <a:pt x="12105" y="13857"/>
                    </a:lnTo>
                    <a:lnTo>
                      <a:pt x="12145" y="13808"/>
                    </a:lnTo>
                    <a:lnTo>
                      <a:pt x="12350" y="13570"/>
                    </a:lnTo>
                    <a:lnTo>
                      <a:pt x="12677" y="13234"/>
                    </a:lnTo>
                    <a:lnTo>
                      <a:pt x="12881" y="13045"/>
                    </a:lnTo>
                    <a:lnTo>
                      <a:pt x="13438" y="12507"/>
                    </a:lnTo>
                    <a:lnTo>
                      <a:pt x="13994" y="11989"/>
                    </a:lnTo>
                    <a:lnTo>
                      <a:pt x="14566" y="11478"/>
                    </a:lnTo>
                    <a:lnTo>
                      <a:pt x="15114" y="11010"/>
                    </a:lnTo>
                    <a:lnTo>
                      <a:pt x="15613" y="10611"/>
                    </a:lnTo>
                    <a:lnTo>
                      <a:pt x="15703" y="10534"/>
                    </a:lnTo>
                    <a:lnTo>
                      <a:pt x="15899" y="10359"/>
                    </a:lnTo>
                    <a:lnTo>
                      <a:pt x="16120" y="10122"/>
                    </a:lnTo>
                    <a:lnTo>
                      <a:pt x="16292" y="9870"/>
                    </a:lnTo>
                    <a:lnTo>
                      <a:pt x="16398" y="9646"/>
                    </a:lnTo>
                    <a:lnTo>
                      <a:pt x="16456" y="9513"/>
                    </a:lnTo>
                    <a:lnTo>
                      <a:pt x="16488" y="9457"/>
                    </a:lnTo>
                    <a:lnTo>
                      <a:pt x="16693" y="9443"/>
                    </a:lnTo>
                    <a:lnTo>
                      <a:pt x="17126" y="9478"/>
                    </a:lnTo>
                    <a:lnTo>
                      <a:pt x="17740" y="9534"/>
                    </a:lnTo>
                    <a:lnTo>
                      <a:pt x="18492" y="9611"/>
                    </a:lnTo>
                    <a:lnTo>
                      <a:pt x="19236" y="9695"/>
                    </a:lnTo>
                    <a:lnTo>
                      <a:pt x="19850" y="9751"/>
                    </a:lnTo>
                    <a:lnTo>
                      <a:pt x="20267" y="9786"/>
                    </a:lnTo>
                    <a:lnTo>
                      <a:pt x="20430" y="9793"/>
                    </a:lnTo>
                    <a:lnTo>
                      <a:pt x="20455" y="9723"/>
                    </a:lnTo>
                    <a:lnTo>
                      <a:pt x="20488" y="9541"/>
                    </a:lnTo>
                    <a:lnTo>
                      <a:pt x="20537" y="9261"/>
                    </a:lnTo>
                    <a:lnTo>
                      <a:pt x="20594" y="8890"/>
                    </a:lnTo>
                    <a:lnTo>
                      <a:pt x="20659" y="8457"/>
                    </a:lnTo>
                    <a:lnTo>
                      <a:pt x="20733" y="7967"/>
                    </a:lnTo>
                    <a:lnTo>
                      <a:pt x="20815" y="7428"/>
                    </a:lnTo>
                    <a:lnTo>
                      <a:pt x="20897" y="6869"/>
                    </a:lnTo>
                    <a:lnTo>
                      <a:pt x="20921" y="6673"/>
                    </a:lnTo>
                    <a:lnTo>
                      <a:pt x="20962" y="6407"/>
                    </a:lnTo>
                    <a:lnTo>
                      <a:pt x="21003" y="6085"/>
                    </a:lnTo>
                    <a:lnTo>
                      <a:pt x="21060" y="5722"/>
                    </a:lnTo>
                    <a:lnTo>
                      <a:pt x="21117" y="5316"/>
                    </a:lnTo>
                    <a:lnTo>
                      <a:pt x="21183" y="4889"/>
                    </a:lnTo>
                    <a:lnTo>
                      <a:pt x="21248" y="4449"/>
                    </a:lnTo>
                    <a:lnTo>
                      <a:pt x="21314" y="4008"/>
                    </a:lnTo>
                    <a:lnTo>
                      <a:pt x="21379" y="3581"/>
                    </a:lnTo>
                    <a:lnTo>
                      <a:pt x="21436" y="3190"/>
                    </a:lnTo>
                    <a:lnTo>
                      <a:pt x="21485" y="2826"/>
                    </a:lnTo>
                    <a:lnTo>
                      <a:pt x="21526" y="2511"/>
                    </a:lnTo>
                    <a:lnTo>
                      <a:pt x="21559" y="2252"/>
                    </a:lnTo>
                    <a:lnTo>
                      <a:pt x="21592" y="2056"/>
                    </a:lnTo>
                    <a:lnTo>
                      <a:pt x="21600" y="1931"/>
                    </a:lnTo>
                    <a:lnTo>
                      <a:pt x="21600" y="1882"/>
                    </a:lnTo>
                    <a:lnTo>
                      <a:pt x="21543" y="1875"/>
                    </a:lnTo>
                    <a:lnTo>
                      <a:pt x="21387" y="1854"/>
                    </a:lnTo>
                    <a:lnTo>
                      <a:pt x="21142" y="1826"/>
                    </a:lnTo>
                    <a:lnTo>
                      <a:pt x="20815" y="1791"/>
                    </a:lnTo>
                    <a:lnTo>
                      <a:pt x="20422" y="1749"/>
                    </a:lnTo>
                    <a:lnTo>
                      <a:pt x="19972" y="1700"/>
                    </a:lnTo>
                    <a:lnTo>
                      <a:pt x="19474" y="1644"/>
                    </a:lnTo>
                    <a:lnTo>
                      <a:pt x="18950" y="1588"/>
                    </a:lnTo>
                    <a:lnTo>
                      <a:pt x="17053" y="1392"/>
                    </a:lnTo>
                    <a:lnTo>
                      <a:pt x="15237" y="1203"/>
                    </a:lnTo>
                    <a:lnTo>
                      <a:pt x="13519" y="1021"/>
                    </a:lnTo>
                    <a:lnTo>
                      <a:pt x="11892" y="853"/>
                    </a:lnTo>
                    <a:lnTo>
                      <a:pt x="10362" y="692"/>
                    </a:lnTo>
                    <a:lnTo>
                      <a:pt x="8939" y="546"/>
                    </a:lnTo>
                    <a:lnTo>
                      <a:pt x="7623" y="406"/>
                    </a:lnTo>
                    <a:lnTo>
                      <a:pt x="6412" y="280"/>
                    </a:lnTo>
                    <a:lnTo>
                      <a:pt x="5782" y="210"/>
                    </a:lnTo>
                    <a:lnTo>
                      <a:pt x="5193" y="154"/>
                    </a:lnTo>
                    <a:lnTo>
                      <a:pt x="4662" y="105"/>
                    </a:lnTo>
                    <a:lnTo>
                      <a:pt x="4188" y="63"/>
                    </a:lnTo>
                    <a:lnTo>
                      <a:pt x="3803" y="28"/>
                    </a:lnTo>
                    <a:lnTo>
                      <a:pt x="3500" y="7"/>
                    </a:lnTo>
                    <a:lnTo>
                      <a:pt x="3312" y="0"/>
                    </a:lnTo>
                    <a:lnTo>
                      <a:pt x="3239" y="0"/>
                    </a:lnTo>
                    <a:close/>
                    <a:moveTo>
                      <a:pt x="7876" y="8548"/>
                    </a:moveTo>
                    <a:lnTo>
                      <a:pt x="8113" y="8548"/>
                    </a:lnTo>
                    <a:lnTo>
                      <a:pt x="8596" y="8583"/>
                    </a:lnTo>
                    <a:lnTo>
                      <a:pt x="8898" y="8618"/>
                    </a:lnTo>
                    <a:lnTo>
                      <a:pt x="9078" y="8653"/>
                    </a:lnTo>
                    <a:lnTo>
                      <a:pt x="9152" y="8709"/>
                    </a:lnTo>
                    <a:lnTo>
                      <a:pt x="9136" y="8778"/>
                    </a:lnTo>
                    <a:lnTo>
                      <a:pt x="9062" y="8946"/>
                    </a:lnTo>
                    <a:lnTo>
                      <a:pt x="9013" y="9037"/>
                    </a:lnTo>
                    <a:lnTo>
                      <a:pt x="8923" y="9142"/>
                    </a:lnTo>
                    <a:lnTo>
                      <a:pt x="8858" y="9240"/>
                    </a:lnTo>
                    <a:lnTo>
                      <a:pt x="8858" y="9303"/>
                    </a:lnTo>
                    <a:lnTo>
                      <a:pt x="8833" y="9429"/>
                    </a:lnTo>
                    <a:lnTo>
                      <a:pt x="8784" y="9534"/>
                    </a:lnTo>
                    <a:lnTo>
                      <a:pt x="8776" y="9674"/>
                    </a:lnTo>
                    <a:lnTo>
                      <a:pt x="8768" y="9807"/>
                    </a:lnTo>
                    <a:lnTo>
                      <a:pt x="8735" y="9898"/>
                    </a:lnTo>
                    <a:lnTo>
                      <a:pt x="8694" y="10017"/>
                    </a:lnTo>
                    <a:lnTo>
                      <a:pt x="8751" y="10191"/>
                    </a:lnTo>
                    <a:lnTo>
                      <a:pt x="8825" y="10422"/>
                    </a:lnTo>
                    <a:lnTo>
                      <a:pt x="8882" y="10681"/>
                    </a:lnTo>
                    <a:lnTo>
                      <a:pt x="8964" y="10821"/>
                    </a:lnTo>
                    <a:lnTo>
                      <a:pt x="9152" y="11052"/>
                    </a:lnTo>
                    <a:lnTo>
                      <a:pt x="9316" y="11276"/>
                    </a:lnTo>
                    <a:lnTo>
                      <a:pt x="9356" y="11395"/>
                    </a:lnTo>
                    <a:lnTo>
                      <a:pt x="9226" y="11423"/>
                    </a:lnTo>
                    <a:lnTo>
                      <a:pt x="9029" y="11297"/>
                    </a:lnTo>
                    <a:lnTo>
                      <a:pt x="8882" y="11192"/>
                    </a:lnTo>
                    <a:lnTo>
                      <a:pt x="8751" y="11143"/>
                    </a:lnTo>
                    <a:lnTo>
                      <a:pt x="8588" y="11073"/>
                    </a:lnTo>
                    <a:lnTo>
                      <a:pt x="8465" y="10968"/>
                    </a:lnTo>
                    <a:lnTo>
                      <a:pt x="8236" y="10821"/>
                    </a:lnTo>
                    <a:lnTo>
                      <a:pt x="7925" y="10611"/>
                    </a:lnTo>
                    <a:lnTo>
                      <a:pt x="7672" y="10401"/>
                    </a:lnTo>
                    <a:lnTo>
                      <a:pt x="7500" y="10226"/>
                    </a:lnTo>
                    <a:lnTo>
                      <a:pt x="7434" y="10108"/>
                    </a:lnTo>
                    <a:lnTo>
                      <a:pt x="7312" y="9975"/>
                    </a:lnTo>
                    <a:lnTo>
                      <a:pt x="7238" y="9870"/>
                    </a:lnTo>
                    <a:lnTo>
                      <a:pt x="7205" y="9772"/>
                    </a:lnTo>
                    <a:lnTo>
                      <a:pt x="7140" y="9695"/>
                    </a:lnTo>
                    <a:lnTo>
                      <a:pt x="7148" y="9583"/>
                    </a:lnTo>
                    <a:lnTo>
                      <a:pt x="7238" y="9429"/>
                    </a:lnTo>
                    <a:lnTo>
                      <a:pt x="7410" y="9233"/>
                    </a:lnTo>
                    <a:lnTo>
                      <a:pt x="7614" y="8967"/>
                    </a:lnTo>
                    <a:lnTo>
                      <a:pt x="7737" y="8737"/>
                    </a:lnTo>
                    <a:lnTo>
                      <a:pt x="7778" y="8611"/>
                    </a:lnTo>
                    <a:lnTo>
                      <a:pt x="7876" y="8548"/>
                    </a:lnTo>
                    <a:close/>
                    <a:moveTo>
                      <a:pt x="13380" y="9100"/>
                    </a:moveTo>
                    <a:lnTo>
                      <a:pt x="13568" y="9177"/>
                    </a:lnTo>
                    <a:lnTo>
                      <a:pt x="13708" y="9289"/>
                    </a:lnTo>
                    <a:lnTo>
                      <a:pt x="13748" y="9401"/>
                    </a:lnTo>
                    <a:lnTo>
                      <a:pt x="13814" y="9590"/>
                    </a:lnTo>
                    <a:lnTo>
                      <a:pt x="14010" y="9884"/>
                    </a:lnTo>
                    <a:lnTo>
                      <a:pt x="14190" y="10135"/>
                    </a:lnTo>
                    <a:lnTo>
                      <a:pt x="14280" y="10324"/>
                    </a:lnTo>
                    <a:lnTo>
                      <a:pt x="14280" y="10471"/>
                    </a:lnTo>
                    <a:lnTo>
                      <a:pt x="14198" y="10597"/>
                    </a:lnTo>
                    <a:lnTo>
                      <a:pt x="14067" y="10702"/>
                    </a:lnTo>
                    <a:lnTo>
                      <a:pt x="13879" y="10807"/>
                    </a:lnTo>
                    <a:lnTo>
                      <a:pt x="13683" y="10898"/>
                    </a:lnTo>
                    <a:lnTo>
                      <a:pt x="13511" y="10947"/>
                    </a:lnTo>
                    <a:lnTo>
                      <a:pt x="13307" y="11045"/>
                    </a:lnTo>
                    <a:lnTo>
                      <a:pt x="13037" y="11234"/>
                    </a:lnTo>
                    <a:lnTo>
                      <a:pt x="12808" y="11423"/>
                    </a:lnTo>
                    <a:lnTo>
                      <a:pt x="12677" y="11499"/>
                    </a:lnTo>
                    <a:lnTo>
                      <a:pt x="12587" y="11423"/>
                    </a:lnTo>
                    <a:lnTo>
                      <a:pt x="12702" y="11262"/>
                    </a:lnTo>
                    <a:lnTo>
                      <a:pt x="12841" y="11136"/>
                    </a:lnTo>
                    <a:lnTo>
                      <a:pt x="12931" y="11010"/>
                    </a:lnTo>
                    <a:lnTo>
                      <a:pt x="12996" y="10891"/>
                    </a:lnTo>
                    <a:lnTo>
                      <a:pt x="13070" y="10779"/>
                    </a:lnTo>
                    <a:lnTo>
                      <a:pt x="13225" y="10464"/>
                    </a:lnTo>
                    <a:lnTo>
                      <a:pt x="13323" y="10101"/>
                    </a:lnTo>
                    <a:lnTo>
                      <a:pt x="13348" y="9779"/>
                    </a:lnTo>
                    <a:lnTo>
                      <a:pt x="13282" y="9555"/>
                    </a:lnTo>
                    <a:lnTo>
                      <a:pt x="13274" y="9450"/>
                    </a:lnTo>
                    <a:lnTo>
                      <a:pt x="13225" y="9373"/>
                    </a:lnTo>
                    <a:lnTo>
                      <a:pt x="13168" y="9275"/>
                    </a:lnTo>
                    <a:lnTo>
                      <a:pt x="13250" y="9170"/>
                    </a:lnTo>
                    <a:lnTo>
                      <a:pt x="13380" y="9100"/>
                    </a:lnTo>
                    <a:close/>
                    <a:moveTo>
                      <a:pt x="9610" y="16529"/>
                    </a:moveTo>
                    <a:lnTo>
                      <a:pt x="9790" y="16620"/>
                    </a:lnTo>
                    <a:lnTo>
                      <a:pt x="9913" y="16781"/>
                    </a:lnTo>
                    <a:lnTo>
                      <a:pt x="9986" y="16976"/>
                    </a:lnTo>
                    <a:lnTo>
                      <a:pt x="9986" y="17186"/>
                    </a:lnTo>
                    <a:lnTo>
                      <a:pt x="9962" y="17228"/>
                    </a:lnTo>
                    <a:lnTo>
                      <a:pt x="10019" y="17291"/>
                    </a:lnTo>
                    <a:lnTo>
                      <a:pt x="10084" y="17501"/>
                    </a:lnTo>
                    <a:lnTo>
                      <a:pt x="10150" y="17837"/>
                    </a:lnTo>
                    <a:lnTo>
                      <a:pt x="10166" y="18047"/>
                    </a:lnTo>
                    <a:lnTo>
                      <a:pt x="10166" y="18187"/>
                    </a:lnTo>
                    <a:lnTo>
                      <a:pt x="10133" y="18277"/>
                    </a:lnTo>
                    <a:lnTo>
                      <a:pt x="10076" y="18340"/>
                    </a:lnTo>
                    <a:lnTo>
                      <a:pt x="9937" y="18403"/>
                    </a:lnTo>
                    <a:lnTo>
                      <a:pt x="9765" y="18438"/>
                    </a:lnTo>
                    <a:lnTo>
                      <a:pt x="9610" y="18438"/>
                    </a:lnTo>
                    <a:lnTo>
                      <a:pt x="9504" y="18389"/>
                    </a:lnTo>
                    <a:lnTo>
                      <a:pt x="9422" y="18368"/>
                    </a:lnTo>
                    <a:lnTo>
                      <a:pt x="9258" y="18340"/>
                    </a:lnTo>
                    <a:lnTo>
                      <a:pt x="9046" y="18319"/>
                    </a:lnTo>
                    <a:lnTo>
                      <a:pt x="8792" y="18312"/>
                    </a:lnTo>
                    <a:lnTo>
                      <a:pt x="8547" y="18305"/>
                    </a:lnTo>
                    <a:lnTo>
                      <a:pt x="8334" y="18298"/>
                    </a:lnTo>
                    <a:lnTo>
                      <a:pt x="8195" y="18291"/>
                    </a:lnTo>
                    <a:lnTo>
                      <a:pt x="8138" y="18284"/>
                    </a:lnTo>
                    <a:lnTo>
                      <a:pt x="8187" y="18180"/>
                    </a:lnTo>
                    <a:lnTo>
                      <a:pt x="8318" y="17935"/>
                    </a:lnTo>
                    <a:lnTo>
                      <a:pt x="8481" y="17676"/>
                    </a:lnTo>
                    <a:lnTo>
                      <a:pt x="8596" y="17515"/>
                    </a:lnTo>
                    <a:lnTo>
                      <a:pt x="8661" y="17487"/>
                    </a:lnTo>
                    <a:lnTo>
                      <a:pt x="8678" y="17459"/>
                    </a:lnTo>
                    <a:lnTo>
                      <a:pt x="8743" y="17347"/>
                    </a:lnTo>
                    <a:lnTo>
                      <a:pt x="8751" y="17333"/>
                    </a:lnTo>
                    <a:lnTo>
                      <a:pt x="8759" y="17312"/>
                    </a:lnTo>
                    <a:lnTo>
                      <a:pt x="8768" y="17305"/>
                    </a:lnTo>
                    <a:lnTo>
                      <a:pt x="8833" y="17207"/>
                    </a:lnTo>
                    <a:lnTo>
                      <a:pt x="8948" y="17039"/>
                    </a:lnTo>
                    <a:lnTo>
                      <a:pt x="9193" y="16739"/>
                    </a:lnTo>
                    <a:lnTo>
                      <a:pt x="9414" y="16571"/>
                    </a:lnTo>
                    <a:lnTo>
                      <a:pt x="9610" y="16529"/>
                    </a:lnTo>
                    <a:close/>
                    <a:moveTo>
                      <a:pt x="19653" y="19662"/>
                    </a:moveTo>
                    <a:lnTo>
                      <a:pt x="19637" y="19725"/>
                    </a:lnTo>
                    <a:lnTo>
                      <a:pt x="19686" y="19872"/>
                    </a:lnTo>
                    <a:lnTo>
                      <a:pt x="19776" y="19844"/>
                    </a:lnTo>
                    <a:lnTo>
                      <a:pt x="19719" y="19697"/>
                    </a:lnTo>
                    <a:lnTo>
                      <a:pt x="19653" y="19662"/>
                    </a:lnTo>
                    <a:close/>
                  </a:path>
                </a:pathLst>
              </a:custGeom>
              <a:ln w="12700" cap="flat">
                <a:noFill/>
                <a:miter lim="400000"/>
              </a:ln>
              <a:effectLst/>
            </p:spPr>
          </p:pic>
          <p:sp>
            <p:nvSpPr>
              <p:cNvPr id="1337" name="Jill…"/>
              <p:cNvSpPr txBox="1"/>
              <p:nvPr/>
            </p:nvSpPr>
            <p:spPr>
              <a:xfrm rot="21056494">
                <a:off x="2248840" y="120316"/>
                <a:ext cx="1475839" cy="4181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Jill </a:t>
                </a:r>
              </a:p>
              <a:p>
                <a:pPr defTabSz="825500">
                  <a:lnSpc>
                    <a:spcPct val="80000"/>
                  </a:lnSpc>
                  <a:defRPr sz="1400">
                    <a:solidFill>
                      <a:srgbClr val="000000"/>
                    </a:solidFill>
                    <a:latin typeface="Verdana"/>
                    <a:ea typeface="Verdana"/>
                    <a:cs typeface="Verdana"/>
                    <a:sym typeface="Verdana"/>
                  </a:defRPr>
                </a:pPr>
                <a:r>
                  <a:t>1 godz</a:t>
                </a:r>
              </a:p>
            </p:txBody>
          </p:sp>
          <p:pic>
            <p:nvPicPr>
              <p:cNvPr id="1338" name="image91.jpeg" descr="image91.jpeg"/>
              <p:cNvPicPr>
                <a:picLocks noChangeAspect="1"/>
              </p:cNvPicPr>
              <p:nvPr/>
            </p:nvPicPr>
            <p:blipFill>
              <a:blip r:embed="rId4">
                <a:extLst/>
              </a:blip>
              <a:srcRect l="7356" t="4246" r="11014" b="32"/>
              <a:stretch>
                <a:fillRect/>
              </a:stretch>
            </p:blipFill>
            <p:spPr>
              <a:xfrm flipH="1">
                <a:off x="4767469" y="74341"/>
                <a:ext cx="1048147" cy="1225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9" y="0"/>
                    </a:moveTo>
                    <a:lnTo>
                      <a:pt x="3206" y="70"/>
                    </a:lnTo>
                    <a:lnTo>
                      <a:pt x="3173" y="210"/>
                    </a:lnTo>
                    <a:lnTo>
                      <a:pt x="3132" y="406"/>
                    </a:lnTo>
                    <a:lnTo>
                      <a:pt x="3100" y="637"/>
                    </a:lnTo>
                    <a:lnTo>
                      <a:pt x="3075" y="825"/>
                    </a:lnTo>
                    <a:lnTo>
                      <a:pt x="3026" y="1126"/>
                    </a:lnTo>
                    <a:lnTo>
                      <a:pt x="2969" y="1525"/>
                    </a:lnTo>
                    <a:lnTo>
                      <a:pt x="2895" y="2008"/>
                    </a:lnTo>
                    <a:lnTo>
                      <a:pt x="2813" y="2560"/>
                    </a:lnTo>
                    <a:lnTo>
                      <a:pt x="2715" y="3169"/>
                    </a:lnTo>
                    <a:lnTo>
                      <a:pt x="2617" y="3812"/>
                    </a:lnTo>
                    <a:lnTo>
                      <a:pt x="2519" y="4477"/>
                    </a:lnTo>
                    <a:lnTo>
                      <a:pt x="2421" y="5127"/>
                    </a:lnTo>
                    <a:lnTo>
                      <a:pt x="2323" y="5743"/>
                    </a:lnTo>
                    <a:lnTo>
                      <a:pt x="2241" y="6295"/>
                    </a:lnTo>
                    <a:lnTo>
                      <a:pt x="2167" y="6785"/>
                    </a:lnTo>
                    <a:lnTo>
                      <a:pt x="2102" y="7191"/>
                    </a:lnTo>
                    <a:lnTo>
                      <a:pt x="2061" y="7498"/>
                    </a:lnTo>
                    <a:lnTo>
                      <a:pt x="2028" y="7701"/>
                    </a:lnTo>
                    <a:lnTo>
                      <a:pt x="2020" y="7778"/>
                    </a:lnTo>
                    <a:lnTo>
                      <a:pt x="2135" y="7806"/>
                    </a:lnTo>
                    <a:lnTo>
                      <a:pt x="2437" y="7855"/>
                    </a:lnTo>
                    <a:lnTo>
                      <a:pt x="2895" y="7911"/>
                    </a:lnTo>
                    <a:lnTo>
                      <a:pt x="3451" y="7974"/>
                    </a:lnTo>
                    <a:lnTo>
                      <a:pt x="4016" y="8030"/>
                    </a:lnTo>
                    <a:lnTo>
                      <a:pt x="4490" y="8086"/>
                    </a:lnTo>
                    <a:lnTo>
                      <a:pt x="4834" y="8135"/>
                    </a:lnTo>
                    <a:lnTo>
                      <a:pt x="4989" y="8163"/>
                    </a:lnTo>
                    <a:lnTo>
                      <a:pt x="5079" y="8212"/>
                    </a:lnTo>
                    <a:lnTo>
                      <a:pt x="5128" y="8296"/>
                    </a:lnTo>
                    <a:lnTo>
                      <a:pt x="5144" y="8443"/>
                    </a:lnTo>
                    <a:lnTo>
                      <a:pt x="5193" y="8590"/>
                    </a:lnTo>
                    <a:lnTo>
                      <a:pt x="5324" y="8911"/>
                    </a:lnTo>
                    <a:lnTo>
                      <a:pt x="5521" y="9282"/>
                    </a:lnTo>
                    <a:lnTo>
                      <a:pt x="5758" y="9639"/>
                    </a:lnTo>
                    <a:lnTo>
                      <a:pt x="5987" y="9898"/>
                    </a:lnTo>
                    <a:lnTo>
                      <a:pt x="6060" y="9989"/>
                    </a:lnTo>
                    <a:lnTo>
                      <a:pt x="6167" y="10135"/>
                    </a:lnTo>
                    <a:lnTo>
                      <a:pt x="6289" y="10317"/>
                    </a:lnTo>
                    <a:lnTo>
                      <a:pt x="6404" y="10513"/>
                    </a:lnTo>
                    <a:lnTo>
                      <a:pt x="6568" y="10765"/>
                    </a:lnTo>
                    <a:lnTo>
                      <a:pt x="6805" y="11094"/>
                    </a:lnTo>
                    <a:lnTo>
                      <a:pt x="7083" y="11465"/>
                    </a:lnTo>
                    <a:lnTo>
                      <a:pt x="7377" y="11821"/>
                    </a:lnTo>
                    <a:lnTo>
                      <a:pt x="7688" y="12192"/>
                    </a:lnTo>
                    <a:lnTo>
                      <a:pt x="7925" y="12500"/>
                    </a:lnTo>
                    <a:lnTo>
                      <a:pt x="8105" y="12745"/>
                    </a:lnTo>
                    <a:lnTo>
                      <a:pt x="8211" y="12940"/>
                    </a:lnTo>
                    <a:lnTo>
                      <a:pt x="8285" y="13108"/>
                    </a:lnTo>
                    <a:lnTo>
                      <a:pt x="8301" y="13157"/>
                    </a:lnTo>
                    <a:lnTo>
                      <a:pt x="8310" y="13227"/>
                    </a:lnTo>
                    <a:lnTo>
                      <a:pt x="8334" y="13346"/>
                    </a:lnTo>
                    <a:lnTo>
                      <a:pt x="8342" y="13556"/>
                    </a:lnTo>
                    <a:lnTo>
                      <a:pt x="8326" y="13808"/>
                    </a:lnTo>
                    <a:lnTo>
                      <a:pt x="8301" y="14095"/>
                    </a:lnTo>
                    <a:lnTo>
                      <a:pt x="8252" y="14367"/>
                    </a:lnTo>
                    <a:lnTo>
                      <a:pt x="8179" y="14633"/>
                    </a:lnTo>
                    <a:lnTo>
                      <a:pt x="8072" y="14927"/>
                    </a:lnTo>
                    <a:lnTo>
                      <a:pt x="7925" y="15242"/>
                    </a:lnTo>
                    <a:lnTo>
                      <a:pt x="7737" y="15612"/>
                    </a:lnTo>
                    <a:lnTo>
                      <a:pt x="7500" y="16046"/>
                    </a:lnTo>
                    <a:lnTo>
                      <a:pt x="7205" y="16550"/>
                    </a:lnTo>
                    <a:lnTo>
                      <a:pt x="6911" y="17060"/>
                    </a:lnTo>
                    <a:lnTo>
                      <a:pt x="6649" y="17515"/>
                    </a:lnTo>
                    <a:lnTo>
                      <a:pt x="6453" y="17879"/>
                    </a:lnTo>
                    <a:lnTo>
                      <a:pt x="6339" y="18096"/>
                    </a:lnTo>
                    <a:lnTo>
                      <a:pt x="6224" y="18312"/>
                    </a:lnTo>
                    <a:lnTo>
                      <a:pt x="6085" y="18480"/>
                    </a:lnTo>
                    <a:lnTo>
                      <a:pt x="5954" y="18585"/>
                    </a:lnTo>
                    <a:lnTo>
                      <a:pt x="5856" y="18585"/>
                    </a:lnTo>
                    <a:lnTo>
                      <a:pt x="5791" y="18578"/>
                    </a:lnTo>
                    <a:lnTo>
                      <a:pt x="5701" y="18620"/>
                    </a:lnTo>
                    <a:lnTo>
                      <a:pt x="5529" y="18669"/>
                    </a:lnTo>
                    <a:lnTo>
                      <a:pt x="5292" y="18683"/>
                    </a:lnTo>
                    <a:lnTo>
                      <a:pt x="5128" y="18676"/>
                    </a:lnTo>
                    <a:lnTo>
                      <a:pt x="5038" y="18690"/>
                    </a:lnTo>
                    <a:lnTo>
                      <a:pt x="4997" y="18739"/>
                    </a:lnTo>
                    <a:lnTo>
                      <a:pt x="4989" y="18830"/>
                    </a:lnTo>
                    <a:lnTo>
                      <a:pt x="4948" y="18984"/>
                    </a:lnTo>
                    <a:lnTo>
                      <a:pt x="4842" y="19068"/>
                    </a:lnTo>
                    <a:lnTo>
                      <a:pt x="4686" y="19075"/>
                    </a:lnTo>
                    <a:lnTo>
                      <a:pt x="4515" y="18998"/>
                    </a:lnTo>
                    <a:lnTo>
                      <a:pt x="4179" y="18872"/>
                    </a:lnTo>
                    <a:lnTo>
                      <a:pt x="3877" y="19005"/>
                    </a:lnTo>
                    <a:lnTo>
                      <a:pt x="3697" y="19110"/>
                    </a:lnTo>
                    <a:lnTo>
                      <a:pt x="3476" y="19075"/>
                    </a:lnTo>
                    <a:lnTo>
                      <a:pt x="3271" y="19047"/>
                    </a:lnTo>
                    <a:lnTo>
                      <a:pt x="3124" y="19131"/>
                    </a:lnTo>
                    <a:lnTo>
                      <a:pt x="3010" y="19208"/>
                    </a:lnTo>
                    <a:lnTo>
                      <a:pt x="2920" y="19215"/>
                    </a:lnTo>
                    <a:lnTo>
                      <a:pt x="2764" y="19215"/>
                    </a:lnTo>
                    <a:lnTo>
                      <a:pt x="2511" y="19264"/>
                    </a:lnTo>
                    <a:lnTo>
                      <a:pt x="2249" y="19355"/>
                    </a:lnTo>
                    <a:lnTo>
                      <a:pt x="2167" y="19467"/>
                    </a:lnTo>
                    <a:lnTo>
                      <a:pt x="2135" y="19565"/>
                    </a:lnTo>
                    <a:lnTo>
                      <a:pt x="2053" y="19627"/>
                    </a:lnTo>
                    <a:lnTo>
                      <a:pt x="1881" y="19718"/>
                    </a:lnTo>
                    <a:lnTo>
                      <a:pt x="1668" y="19872"/>
                    </a:lnTo>
                    <a:lnTo>
                      <a:pt x="1489" y="20026"/>
                    </a:lnTo>
                    <a:lnTo>
                      <a:pt x="1407" y="20124"/>
                    </a:lnTo>
                    <a:lnTo>
                      <a:pt x="1464" y="20208"/>
                    </a:lnTo>
                    <a:lnTo>
                      <a:pt x="1595" y="20313"/>
                    </a:lnTo>
                    <a:lnTo>
                      <a:pt x="1718" y="20425"/>
                    </a:lnTo>
                    <a:lnTo>
                      <a:pt x="1758" y="20530"/>
                    </a:lnTo>
                    <a:lnTo>
                      <a:pt x="1685" y="20642"/>
                    </a:lnTo>
                    <a:lnTo>
                      <a:pt x="1529" y="20768"/>
                    </a:lnTo>
                    <a:lnTo>
                      <a:pt x="1317" y="20866"/>
                    </a:lnTo>
                    <a:lnTo>
                      <a:pt x="1104" y="20935"/>
                    </a:lnTo>
                    <a:lnTo>
                      <a:pt x="908" y="20998"/>
                    </a:lnTo>
                    <a:lnTo>
                      <a:pt x="900" y="21152"/>
                    </a:lnTo>
                    <a:lnTo>
                      <a:pt x="908" y="21306"/>
                    </a:lnTo>
                    <a:lnTo>
                      <a:pt x="834" y="21411"/>
                    </a:lnTo>
                    <a:lnTo>
                      <a:pt x="679" y="21453"/>
                    </a:lnTo>
                    <a:lnTo>
                      <a:pt x="442" y="21439"/>
                    </a:lnTo>
                    <a:lnTo>
                      <a:pt x="188" y="21439"/>
                    </a:lnTo>
                    <a:lnTo>
                      <a:pt x="0" y="21502"/>
                    </a:lnTo>
                    <a:lnTo>
                      <a:pt x="90" y="21544"/>
                    </a:lnTo>
                    <a:lnTo>
                      <a:pt x="221" y="21558"/>
                    </a:lnTo>
                    <a:lnTo>
                      <a:pt x="425" y="21565"/>
                    </a:lnTo>
                    <a:lnTo>
                      <a:pt x="712" y="21572"/>
                    </a:lnTo>
                    <a:lnTo>
                      <a:pt x="1088" y="21579"/>
                    </a:lnTo>
                    <a:lnTo>
                      <a:pt x="1562" y="21586"/>
                    </a:lnTo>
                    <a:lnTo>
                      <a:pt x="2151" y="21593"/>
                    </a:lnTo>
                    <a:lnTo>
                      <a:pt x="2863" y="21593"/>
                    </a:lnTo>
                    <a:lnTo>
                      <a:pt x="3705" y="21600"/>
                    </a:lnTo>
                    <a:lnTo>
                      <a:pt x="4695" y="21600"/>
                    </a:lnTo>
                    <a:lnTo>
                      <a:pt x="5831" y="21600"/>
                    </a:lnTo>
                    <a:lnTo>
                      <a:pt x="7140" y="21600"/>
                    </a:lnTo>
                    <a:lnTo>
                      <a:pt x="8620" y="21600"/>
                    </a:lnTo>
                    <a:lnTo>
                      <a:pt x="10289" y="21600"/>
                    </a:lnTo>
                    <a:lnTo>
                      <a:pt x="11450" y="21600"/>
                    </a:lnTo>
                    <a:lnTo>
                      <a:pt x="12546" y="21600"/>
                    </a:lnTo>
                    <a:lnTo>
                      <a:pt x="13593" y="21600"/>
                    </a:lnTo>
                    <a:lnTo>
                      <a:pt x="14574" y="21593"/>
                    </a:lnTo>
                    <a:lnTo>
                      <a:pt x="15490" y="21593"/>
                    </a:lnTo>
                    <a:lnTo>
                      <a:pt x="16341" y="21593"/>
                    </a:lnTo>
                    <a:lnTo>
                      <a:pt x="17126" y="21586"/>
                    </a:lnTo>
                    <a:lnTo>
                      <a:pt x="17838" y="21586"/>
                    </a:lnTo>
                    <a:lnTo>
                      <a:pt x="18468" y="21579"/>
                    </a:lnTo>
                    <a:lnTo>
                      <a:pt x="19024" y="21572"/>
                    </a:lnTo>
                    <a:lnTo>
                      <a:pt x="19498" y="21572"/>
                    </a:lnTo>
                    <a:lnTo>
                      <a:pt x="19891" y="21565"/>
                    </a:lnTo>
                    <a:lnTo>
                      <a:pt x="20201" y="21558"/>
                    </a:lnTo>
                    <a:lnTo>
                      <a:pt x="20414" y="21551"/>
                    </a:lnTo>
                    <a:lnTo>
                      <a:pt x="20569" y="21537"/>
                    </a:lnTo>
                    <a:lnTo>
                      <a:pt x="20447" y="21481"/>
                    </a:lnTo>
                    <a:lnTo>
                      <a:pt x="20398" y="21418"/>
                    </a:lnTo>
                    <a:lnTo>
                      <a:pt x="20283" y="21390"/>
                    </a:lnTo>
                    <a:lnTo>
                      <a:pt x="20193" y="21369"/>
                    </a:lnTo>
                    <a:lnTo>
                      <a:pt x="20103" y="21278"/>
                    </a:lnTo>
                    <a:lnTo>
                      <a:pt x="20054" y="21166"/>
                    </a:lnTo>
                    <a:lnTo>
                      <a:pt x="20022" y="21054"/>
                    </a:lnTo>
                    <a:lnTo>
                      <a:pt x="19874" y="21089"/>
                    </a:lnTo>
                    <a:lnTo>
                      <a:pt x="19653" y="21159"/>
                    </a:lnTo>
                    <a:lnTo>
                      <a:pt x="19424" y="21250"/>
                    </a:lnTo>
                    <a:lnTo>
                      <a:pt x="19220" y="21320"/>
                    </a:lnTo>
                    <a:lnTo>
                      <a:pt x="19081" y="21320"/>
                    </a:lnTo>
                    <a:lnTo>
                      <a:pt x="18966" y="21243"/>
                    </a:lnTo>
                    <a:lnTo>
                      <a:pt x="18860" y="21096"/>
                    </a:lnTo>
                    <a:lnTo>
                      <a:pt x="18737" y="20942"/>
                    </a:lnTo>
                    <a:lnTo>
                      <a:pt x="18566" y="20880"/>
                    </a:lnTo>
                    <a:lnTo>
                      <a:pt x="18410" y="20817"/>
                    </a:lnTo>
                    <a:lnTo>
                      <a:pt x="18353" y="20628"/>
                    </a:lnTo>
                    <a:lnTo>
                      <a:pt x="18353" y="20495"/>
                    </a:lnTo>
                    <a:lnTo>
                      <a:pt x="18394" y="20397"/>
                    </a:lnTo>
                    <a:lnTo>
                      <a:pt x="18508" y="20306"/>
                    </a:lnTo>
                    <a:lnTo>
                      <a:pt x="18713" y="20187"/>
                    </a:lnTo>
                    <a:lnTo>
                      <a:pt x="19016" y="19991"/>
                    </a:lnTo>
                    <a:lnTo>
                      <a:pt x="19179" y="19802"/>
                    </a:lnTo>
                    <a:lnTo>
                      <a:pt x="19277" y="19627"/>
                    </a:lnTo>
                    <a:lnTo>
                      <a:pt x="19359" y="19523"/>
                    </a:lnTo>
                    <a:lnTo>
                      <a:pt x="19457" y="19495"/>
                    </a:lnTo>
                    <a:lnTo>
                      <a:pt x="19572" y="19530"/>
                    </a:lnTo>
                    <a:lnTo>
                      <a:pt x="19711" y="19565"/>
                    </a:lnTo>
                    <a:lnTo>
                      <a:pt x="19817" y="19523"/>
                    </a:lnTo>
                    <a:lnTo>
                      <a:pt x="20005" y="19509"/>
                    </a:lnTo>
                    <a:lnTo>
                      <a:pt x="19972" y="19453"/>
                    </a:lnTo>
                    <a:lnTo>
                      <a:pt x="19907" y="19257"/>
                    </a:lnTo>
                    <a:lnTo>
                      <a:pt x="19850" y="19187"/>
                    </a:lnTo>
                    <a:lnTo>
                      <a:pt x="19727" y="19159"/>
                    </a:lnTo>
                    <a:lnTo>
                      <a:pt x="19588" y="19173"/>
                    </a:lnTo>
                    <a:lnTo>
                      <a:pt x="19474" y="19236"/>
                    </a:lnTo>
                    <a:lnTo>
                      <a:pt x="19326" y="19313"/>
                    </a:lnTo>
                    <a:lnTo>
                      <a:pt x="19122" y="19362"/>
                    </a:lnTo>
                    <a:lnTo>
                      <a:pt x="18909" y="19369"/>
                    </a:lnTo>
                    <a:lnTo>
                      <a:pt x="18754" y="19327"/>
                    </a:lnTo>
                    <a:lnTo>
                      <a:pt x="18533" y="19208"/>
                    </a:lnTo>
                    <a:lnTo>
                      <a:pt x="18165" y="19047"/>
                    </a:lnTo>
                    <a:lnTo>
                      <a:pt x="17699" y="18893"/>
                    </a:lnTo>
                    <a:lnTo>
                      <a:pt x="17273" y="18851"/>
                    </a:lnTo>
                    <a:lnTo>
                      <a:pt x="16938" y="18830"/>
                    </a:lnTo>
                    <a:lnTo>
                      <a:pt x="16734" y="18781"/>
                    </a:lnTo>
                    <a:lnTo>
                      <a:pt x="16537" y="18662"/>
                    </a:lnTo>
                    <a:lnTo>
                      <a:pt x="16390" y="18599"/>
                    </a:lnTo>
                    <a:lnTo>
                      <a:pt x="16267" y="18592"/>
                    </a:lnTo>
                    <a:lnTo>
                      <a:pt x="16153" y="18634"/>
                    </a:lnTo>
                    <a:lnTo>
                      <a:pt x="16047" y="18683"/>
                    </a:lnTo>
                    <a:lnTo>
                      <a:pt x="15924" y="18683"/>
                    </a:lnTo>
                    <a:lnTo>
                      <a:pt x="15769" y="18627"/>
                    </a:lnTo>
                    <a:lnTo>
                      <a:pt x="15556" y="18515"/>
                    </a:lnTo>
                    <a:lnTo>
                      <a:pt x="15302" y="18410"/>
                    </a:lnTo>
                    <a:lnTo>
                      <a:pt x="15000" y="18389"/>
                    </a:lnTo>
                    <a:lnTo>
                      <a:pt x="14771" y="18396"/>
                    </a:lnTo>
                    <a:lnTo>
                      <a:pt x="14656" y="18410"/>
                    </a:lnTo>
                    <a:lnTo>
                      <a:pt x="14542" y="18424"/>
                    </a:lnTo>
                    <a:lnTo>
                      <a:pt x="14272" y="18438"/>
                    </a:lnTo>
                    <a:lnTo>
                      <a:pt x="13977" y="18487"/>
                    </a:lnTo>
                    <a:lnTo>
                      <a:pt x="13773" y="18571"/>
                    </a:lnTo>
                    <a:lnTo>
                      <a:pt x="13642" y="18641"/>
                    </a:lnTo>
                    <a:lnTo>
                      <a:pt x="13544" y="18585"/>
                    </a:lnTo>
                    <a:lnTo>
                      <a:pt x="13413" y="18522"/>
                    </a:lnTo>
                    <a:lnTo>
                      <a:pt x="13241" y="18508"/>
                    </a:lnTo>
                    <a:lnTo>
                      <a:pt x="13037" y="18480"/>
                    </a:lnTo>
                    <a:lnTo>
                      <a:pt x="12824" y="18361"/>
                    </a:lnTo>
                    <a:lnTo>
                      <a:pt x="12612" y="18228"/>
                    </a:lnTo>
                    <a:lnTo>
                      <a:pt x="12374" y="18270"/>
                    </a:lnTo>
                    <a:lnTo>
                      <a:pt x="12162" y="18312"/>
                    </a:lnTo>
                    <a:lnTo>
                      <a:pt x="12031" y="18263"/>
                    </a:lnTo>
                    <a:lnTo>
                      <a:pt x="11990" y="18145"/>
                    </a:lnTo>
                    <a:lnTo>
                      <a:pt x="11941" y="17886"/>
                    </a:lnTo>
                    <a:lnTo>
                      <a:pt x="11892" y="17515"/>
                    </a:lnTo>
                    <a:lnTo>
                      <a:pt x="11843" y="17067"/>
                    </a:lnTo>
                    <a:lnTo>
                      <a:pt x="11802" y="16571"/>
                    </a:lnTo>
                    <a:lnTo>
                      <a:pt x="11769" y="16060"/>
                    </a:lnTo>
                    <a:lnTo>
                      <a:pt x="11769" y="15920"/>
                    </a:lnTo>
                    <a:lnTo>
                      <a:pt x="11736" y="15689"/>
                    </a:lnTo>
                    <a:lnTo>
                      <a:pt x="11720" y="15431"/>
                    </a:lnTo>
                    <a:lnTo>
                      <a:pt x="11736" y="15333"/>
                    </a:lnTo>
                    <a:lnTo>
                      <a:pt x="11736" y="15270"/>
                    </a:lnTo>
                    <a:lnTo>
                      <a:pt x="11728" y="14836"/>
                    </a:lnTo>
                    <a:lnTo>
                      <a:pt x="11753" y="14654"/>
                    </a:lnTo>
                    <a:lnTo>
                      <a:pt x="11777" y="14458"/>
                    </a:lnTo>
                    <a:lnTo>
                      <a:pt x="11843" y="14262"/>
                    </a:lnTo>
                    <a:lnTo>
                      <a:pt x="11957" y="14053"/>
                    </a:lnTo>
                    <a:lnTo>
                      <a:pt x="12105" y="13857"/>
                    </a:lnTo>
                    <a:lnTo>
                      <a:pt x="12145" y="13808"/>
                    </a:lnTo>
                    <a:lnTo>
                      <a:pt x="12350" y="13570"/>
                    </a:lnTo>
                    <a:lnTo>
                      <a:pt x="12677" y="13234"/>
                    </a:lnTo>
                    <a:lnTo>
                      <a:pt x="12881" y="13045"/>
                    </a:lnTo>
                    <a:lnTo>
                      <a:pt x="13438" y="12507"/>
                    </a:lnTo>
                    <a:lnTo>
                      <a:pt x="13994" y="11989"/>
                    </a:lnTo>
                    <a:lnTo>
                      <a:pt x="14566" y="11478"/>
                    </a:lnTo>
                    <a:lnTo>
                      <a:pt x="15114" y="11010"/>
                    </a:lnTo>
                    <a:lnTo>
                      <a:pt x="15613" y="10611"/>
                    </a:lnTo>
                    <a:lnTo>
                      <a:pt x="15703" y="10534"/>
                    </a:lnTo>
                    <a:lnTo>
                      <a:pt x="15899" y="10359"/>
                    </a:lnTo>
                    <a:lnTo>
                      <a:pt x="16120" y="10122"/>
                    </a:lnTo>
                    <a:lnTo>
                      <a:pt x="16292" y="9870"/>
                    </a:lnTo>
                    <a:lnTo>
                      <a:pt x="16398" y="9646"/>
                    </a:lnTo>
                    <a:lnTo>
                      <a:pt x="16456" y="9513"/>
                    </a:lnTo>
                    <a:lnTo>
                      <a:pt x="16488" y="9457"/>
                    </a:lnTo>
                    <a:lnTo>
                      <a:pt x="16693" y="9443"/>
                    </a:lnTo>
                    <a:lnTo>
                      <a:pt x="17126" y="9478"/>
                    </a:lnTo>
                    <a:lnTo>
                      <a:pt x="17740" y="9534"/>
                    </a:lnTo>
                    <a:lnTo>
                      <a:pt x="18492" y="9611"/>
                    </a:lnTo>
                    <a:lnTo>
                      <a:pt x="19236" y="9695"/>
                    </a:lnTo>
                    <a:lnTo>
                      <a:pt x="19850" y="9751"/>
                    </a:lnTo>
                    <a:lnTo>
                      <a:pt x="20267" y="9786"/>
                    </a:lnTo>
                    <a:lnTo>
                      <a:pt x="20430" y="9793"/>
                    </a:lnTo>
                    <a:lnTo>
                      <a:pt x="20455" y="9723"/>
                    </a:lnTo>
                    <a:lnTo>
                      <a:pt x="20488" y="9541"/>
                    </a:lnTo>
                    <a:lnTo>
                      <a:pt x="20537" y="9261"/>
                    </a:lnTo>
                    <a:lnTo>
                      <a:pt x="20594" y="8890"/>
                    </a:lnTo>
                    <a:lnTo>
                      <a:pt x="20659" y="8457"/>
                    </a:lnTo>
                    <a:lnTo>
                      <a:pt x="20733" y="7967"/>
                    </a:lnTo>
                    <a:lnTo>
                      <a:pt x="20815" y="7428"/>
                    </a:lnTo>
                    <a:lnTo>
                      <a:pt x="20897" y="6869"/>
                    </a:lnTo>
                    <a:lnTo>
                      <a:pt x="20921" y="6673"/>
                    </a:lnTo>
                    <a:lnTo>
                      <a:pt x="20962" y="6407"/>
                    </a:lnTo>
                    <a:lnTo>
                      <a:pt x="21003" y="6085"/>
                    </a:lnTo>
                    <a:lnTo>
                      <a:pt x="21060" y="5722"/>
                    </a:lnTo>
                    <a:lnTo>
                      <a:pt x="21117" y="5316"/>
                    </a:lnTo>
                    <a:lnTo>
                      <a:pt x="21183" y="4889"/>
                    </a:lnTo>
                    <a:lnTo>
                      <a:pt x="21248" y="4449"/>
                    </a:lnTo>
                    <a:lnTo>
                      <a:pt x="21314" y="4008"/>
                    </a:lnTo>
                    <a:lnTo>
                      <a:pt x="21379" y="3581"/>
                    </a:lnTo>
                    <a:lnTo>
                      <a:pt x="21436" y="3190"/>
                    </a:lnTo>
                    <a:lnTo>
                      <a:pt x="21485" y="2826"/>
                    </a:lnTo>
                    <a:lnTo>
                      <a:pt x="21526" y="2511"/>
                    </a:lnTo>
                    <a:lnTo>
                      <a:pt x="21559" y="2252"/>
                    </a:lnTo>
                    <a:lnTo>
                      <a:pt x="21592" y="2056"/>
                    </a:lnTo>
                    <a:lnTo>
                      <a:pt x="21600" y="1931"/>
                    </a:lnTo>
                    <a:lnTo>
                      <a:pt x="21600" y="1882"/>
                    </a:lnTo>
                    <a:lnTo>
                      <a:pt x="21543" y="1875"/>
                    </a:lnTo>
                    <a:lnTo>
                      <a:pt x="21387" y="1854"/>
                    </a:lnTo>
                    <a:lnTo>
                      <a:pt x="21142" y="1826"/>
                    </a:lnTo>
                    <a:lnTo>
                      <a:pt x="20815" y="1791"/>
                    </a:lnTo>
                    <a:lnTo>
                      <a:pt x="20422" y="1749"/>
                    </a:lnTo>
                    <a:lnTo>
                      <a:pt x="19972" y="1700"/>
                    </a:lnTo>
                    <a:lnTo>
                      <a:pt x="19474" y="1644"/>
                    </a:lnTo>
                    <a:lnTo>
                      <a:pt x="18950" y="1588"/>
                    </a:lnTo>
                    <a:lnTo>
                      <a:pt x="17053" y="1392"/>
                    </a:lnTo>
                    <a:lnTo>
                      <a:pt x="15237" y="1203"/>
                    </a:lnTo>
                    <a:lnTo>
                      <a:pt x="13519" y="1021"/>
                    </a:lnTo>
                    <a:lnTo>
                      <a:pt x="11892" y="853"/>
                    </a:lnTo>
                    <a:lnTo>
                      <a:pt x="10362" y="692"/>
                    </a:lnTo>
                    <a:lnTo>
                      <a:pt x="8939" y="546"/>
                    </a:lnTo>
                    <a:lnTo>
                      <a:pt x="7623" y="406"/>
                    </a:lnTo>
                    <a:lnTo>
                      <a:pt x="6412" y="280"/>
                    </a:lnTo>
                    <a:lnTo>
                      <a:pt x="5782" y="210"/>
                    </a:lnTo>
                    <a:lnTo>
                      <a:pt x="5193" y="154"/>
                    </a:lnTo>
                    <a:lnTo>
                      <a:pt x="4662" y="105"/>
                    </a:lnTo>
                    <a:lnTo>
                      <a:pt x="4188" y="63"/>
                    </a:lnTo>
                    <a:lnTo>
                      <a:pt x="3803" y="28"/>
                    </a:lnTo>
                    <a:lnTo>
                      <a:pt x="3500" y="7"/>
                    </a:lnTo>
                    <a:lnTo>
                      <a:pt x="3312" y="0"/>
                    </a:lnTo>
                    <a:lnTo>
                      <a:pt x="3239" y="0"/>
                    </a:lnTo>
                    <a:close/>
                    <a:moveTo>
                      <a:pt x="7876" y="8548"/>
                    </a:moveTo>
                    <a:lnTo>
                      <a:pt x="8113" y="8548"/>
                    </a:lnTo>
                    <a:lnTo>
                      <a:pt x="8596" y="8583"/>
                    </a:lnTo>
                    <a:lnTo>
                      <a:pt x="8898" y="8618"/>
                    </a:lnTo>
                    <a:lnTo>
                      <a:pt x="9078" y="8653"/>
                    </a:lnTo>
                    <a:lnTo>
                      <a:pt x="9152" y="8709"/>
                    </a:lnTo>
                    <a:lnTo>
                      <a:pt x="9136" y="8778"/>
                    </a:lnTo>
                    <a:lnTo>
                      <a:pt x="9062" y="8946"/>
                    </a:lnTo>
                    <a:lnTo>
                      <a:pt x="9013" y="9037"/>
                    </a:lnTo>
                    <a:lnTo>
                      <a:pt x="8923" y="9142"/>
                    </a:lnTo>
                    <a:lnTo>
                      <a:pt x="8858" y="9240"/>
                    </a:lnTo>
                    <a:lnTo>
                      <a:pt x="8858" y="9303"/>
                    </a:lnTo>
                    <a:lnTo>
                      <a:pt x="8833" y="9429"/>
                    </a:lnTo>
                    <a:lnTo>
                      <a:pt x="8784" y="9534"/>
                    </a:lnTo>
                    <a:lnTo>
                      <a:pt x="8776" y="9674"/>
                    </a:lnTo>
                    <a:lnTo>
                      <a:pt x="8768" y="9807"/>
                    </a:lnTo>
                    <a:lnTo>
                      <a:pt x="8735" y="9898"/>
                    </a:lnTo>
                    <a:lnTo>
                      <a:pt x="8694" y="10017"/>
                    </a:lnTo>
                    <a:lnTo>
                      <a:pt x="8751" y="10191"/>
                    </a:lnTo>
                    <a:lnTo>
                      <a:pt x="8825" y="10422"/>
                    </a:lnTo>
                    <a:lnTo>
                      <a:pt x="8882" y="10681"/>
                    </a:lnTo>
                    <a:lnTo>
                      <a:pt x="8964" y="10821"/>
                    </a:lnTo>
                    <a:lnTo>
                      <a:pt x="9152" y="11052"/>
                    </a:lnTo>
                    <a:lnTo>
                      <a:pt x="9316" y="11276"/>
                    </a:lnTo>
                    <a:lnTo>
                      <a:pt x="9356" y="11395"/>
                    </a:lnTo>
                    <a:lnTo>
                      <a:pt x="9226" y="11423"/>
                    </a:lnTo>
                    <a:lnTo>
                      <a:pt x="9029" y="11297"/>
                    </a:lnTo>
                    <a:lnTo>
                      <a:pt x="8882" y="11192"/>
                    </a:lnTo>
                    <a:lnTo>
                      <a:pt x="8751" y="11143"/>
                    </a:lnTo>
                    <a:lnTo>
                      <a:pt x="8588" y="11073"/>
                    </a:lnTo>
                    <a:lnTo>
                      <a:pt x="8465" y="10968"/>
                    </a:lnTo>
                    <a:lnTo>
                      <a:pt x="8236" y="10821"/>
                    </a:lnTo>
                    <a:lnTo>
                      <a:pt x="7925" y="10611"/>
                    </a:lnTo>
                    <a:lnTo>
                      <a:pt x="7672" y="10401"/>
                    </a:lnTo>
                    <a:lnTo>
                      <a:pt x="7500" y="10226"/>
                    </a:lnTo>
                    <a:lnTo>
                      <a:pt x="7434" y="10108"/>
                    </a:lnTo>
                    <a:lnTo>
                      <a:pt x="7312" y="9975"/>
                    </a:lnTo>
                    <a:lnTo>
                      <a:pt x="7238" y="9870"/>
                    </a:lnTo>
                    <a:lnTo>
                      <a:pt x="7205" y="9772"/>
                    </a:lnTo>
                    <a:lnTo>
                      <a:pt x="7140" y="9695"/>
                    </a:lnTo>
                    <a:lnTo>
                      <a:pt x="7148" y="9583"/>
                    </a:lnTo>
                    <a:lnTo>
                      <a:pt x="7238" y="9429"/>
                    </a:lnTo>
                    <a:lnTo>
                      <a:pt x="7410" y="9233"/>
                    </a:lnTo>
                    <a:lnTo>
                      <a:pt x="7614" y="8967"/>
                    </a:lnTo>
                    <a:lnTo>
                      <a:pt x="7737" y="8737"/>
                    </a:lnTo>
                    <a:lnTo>
                      <a:pt x="7778" y="8611"/>
                    </a:lnTo>
                    <a:lnTo>
                      <a:pt x="7876" y="8548"/>
                    </a:lnTo>
                    <a:close/>
                    <a:moveTo>
                      <a:pt x="13380" y="9100"/>
                    </a:moveTo>
                    <a:lnTo>
                      <a:pt x="13568" y="9177"/>
                    </a:lnTo>
                    <a:lnTo>
                      <a:pt x="13708" y="9289"/>
                    </a:lnTo>
                    <a:lnTo>
                      <a:pt x="13748" y="9401"/>
                    </a:lnTo>
                    <a:lnTo>
                      <a:pt x="13814" y="9590"/>
                    </a:lnTo>
                    <a:lnTo>
                      <a:pt x="14010" y="9884"/>
                    </a:lnTo>
                    <a:lnTo>
                      <a:pt x="14190" y="10135"/>
                    </a:lnTo>
                    <a:lnTo>
                      <a:pt x="14280" y="10324"/>
                    </a:lnTo>
                    <a:lnTo>
                      <a:pt x="14280" y="10471"/>
                    </a:lnTo>
                    <a:lnTo>
                      <a:pt x="14198" y="10597"/>
                    </a:lnTo>
                    <a:lnTo>
                      <a:pt x="14067" y="10702"/>
                    </a:lnTo>
                    <a:lnTo>
                      <a:pt x="13879" y="10807"/>
                    </a:lnTo>
                    <a:lnTo>
                      <a:pt x="13683" y="10898"/>
                    </a:lnTo>
                    <a:lnTo>
                      <a:pt x="13511" y="10947"/>
                    </a:lnTo>
                    <a:lnTo>
                      <a:pt x="13307" y="11045"/>
                    </a:lnTo>
                    <a:lnTo>
                      <a:pt x="13037" y="11234"/>
                    </a:lnTo>
                    <a:lnTo>
                      <a:pt x="12808" y="11423"/>
                    </a:lnTo>
                    <a:lnTo>
                      <a:pt x="12677" y="11499"/>
                    </a:lnTo>
                    <a:lnTo>
                      <a:pt x="12587" y="11423"/>
                    </a:lnTo>
                    <a:lnTo>
                      <a:pt x="12702" y="11262"/>
                    </a:lnTo>
                    <a:lnTo>
                      <a:pt x="12841" y="11136"/>
                    </a:lnTo>
                    <a:lnTo>
                      <a:pt x="12931" y="11010"/>
                    </a:lnTo>
                    <a:lnTo>
                      <a:pt x="12996" y="10891"/>
                    </a:lnTo>
                    <a:lnTo>
                      <a:pt x="13070" y="10779"/>
                    </a:lnTo>
                    <a:lnTo>
                      <a:pt x="13225" y="10464"/>
                    </a:lnTo>
                    <a:lnTo>
                      <a:pt x="13323" y="10101"/>
                    </a:lnTo>
                    <a:lnTo>
                      <a:pt x="13348" y="9779"/>
                    </a:lnTo>
                    <a:lnTo>
                      <a:pt x="13282" y="9555"/>
                    </a:lnTo>
                    <a:lnTo>
                      <a:pt x="13274" y="9450"/>
                    </a:lnTo>
                    <a:lnTo>
                      <a:pt x="13225" y="9373"/>
                    </a:lnTo>
                    <a:lnTo>
                      <a:pt x="13168" y="9275"/>
                    </a:lnTo>
                    <a:lnTo>
                      <a:pt x="13250" y="9170"/>
                    </a:lnTo>
                    <a:lnTo>
                      <a:pt x="13380" y="9100"/>
                    </a:lnTo>
                    <a:close/>
                    <a:moveTo>
                      <a:pt x="9610" y="16529"/>
                    </a:moveTo>
                    <a:lnTo>
                      <a:pt x="9790" y="16620"/>
                    </a:lnTo>
                    <a:lnTo>
                      <a:pt x="9913" y="16781"/>
                    </a:lnTo>
                    <a:lnTo>
                      <a:pt x="9986" y="16976"/>
                    </a:lnTo>
                    <a:lnTo>
                      <a:pt x="9986" y="17186"/>
                    </a:lnTo>
                    <a:lnTo>
                      <a:pt x="9962" y="17228"/>
                    </a:lnTo>
                    <a:lnTo>
                      <a:pt x="10019" y="17291"/>
                    </a:lnTo>
                    <a:lnTo>
                      <a:pt x="10084" y="17501"/>
                    </a:lnTo>
                    <a:lnTo>
                      <a:pt x="10150" y="17837"/>
                    </a:lnTo>
                    <a:lnTo>
                      <a:pt x="10166" y="18047"/>
                    </a:lnTo>
                    <a:lnTo>
                      <a:pt x="10166" y="18187"/>
                    </a:lnTo>
                    <a:lnTo>
                      <a:pt x="10133" y="18277"/>
                    </a:lnTo>
                    <a:lnTo>
                      <a:pt x="10076" y="18340"/>
                    </a:lnTo>
                    <a:lnTo>
                      <a:pt x="9937" y="18403"/>
                    </a:lnTo>
                    <a:lnTo>
                      <a:pt x="9765" y="18438"/>
                    </a:lnTo>
                    <a:lnTo>
                      <a:pt x="9610" y="18438"/>
                    </a:lnTo>
                    <a:lnTo>
                      <a:pt x="9504" y="18389"/>
                    </a:lnTo>
                    <a:lnTo>
                      <a:pt x="9422" y="18368"/>
                    </a:lnTo>
                    <a:lnTo>
                      <a:pt x="9258" y="18340"/>
                    </a:lnTo>
                    <a:lnTo>
                      <a:pt x="9046" y="18319"/>
                    </a:lnTo>
                    <a:lnTo>
                      <a:pt x="8792" y="18312"/>
                    </a:lnTo>
                    <a:lnTo>
                      <a:pt x="8547" y="18305"/>
                    </a:lnTo>
                    <a:lnTo>
                      <a:pt x="8334" y="18298"/>
                    </a:lnTo>
                    <a:lnTo>
                      <a:pt x="8195" y="18291"/>
                    </a:lnTo>
                    <a:lnTo>
                      <a:pt x="8138" y="18284"/>
                    </a:lnTo>
                    <a:lnTo>
                      <a:pt x="8187" y="18180"/>
                    </a:lnTo>
                    <a:lnTo>
                      <a:pt x="8318" y="17935"/>
                    </a:lnTo>
                    <a:lnTo>
                      <a:pt x="8481" y="17676"/>
                    </a:lnTo>
                    <a:lnTo>
                      <a:pt x="8596" y="17515"/>
                    </a:lnTo>
                    <a:lnTo>
                      <a:pt x="8661" y="17487"/>
                    </a:lnTo>
                    <a:lnTo>
                      <a:pt x="8678" y="17459"/>
                    </a:lnTo>
                    <a:lnTo>
                      <a:pt x="8743" y="17347"/>
                    </a:lnTo>
                    <a:lnTo>
                      <a:pt x="8751" y="17333"/>
                    </a:lnTo>
                    <a:lnTo>
                      <a:pt x="8759" y="17312"/>
                    </a:lnTo>
                    <a:lnTo>
                      <a:pt x="8768" y="17305"/>
                    </a:lnTo>
                    <a:lnTo>
                      <a:pt x="8833" y="17207"/>
                    </a:lnTo>
                    <a:lnTo>
                      <a:pt x="8948" y="17039"/>
                    </a:lnTo>
                    <a:lnTo>
                      <a:pt x="9193" y="16739"/>
                    </a:lnTo>
                    <a:lnTo>
                      <a:pt x="9414" y="16571"/>
                    </a:lnTo>
                    <a:lnTo>
                      <a:pt x="9610" y="16529"/>
                    </a:lnTo>
                    <a:close/>
                    <a:moveTo>
                      <a:pt x="19653" y="19662"/>
                    </a:moveTo>
                    <a:lnTo>
                      <a:pt x="19637" y="19725"/>
                    </a:lnTo>
                    <a:lnTo>
                      <a:pt x="19686" y="19872"/>
                    </a:lnTo>
                    <a:lnTo>
                      <a:pt x="19776" y="19844"/>
                    </a:lnTo>
                    <a:lnTo>
                      <a:pt x="19719" y="19697"/>
                    </a:lnTo>
                    <a:lnTo>
                      <a:pt x="19653" y="19662"/>
                    </a:lnTo>
                    <a:close/>
                  </a:path>
                </a:pathLst>
              </a:custGeom>
              <a:ln w="12700" cap="flat">
                <a:noFill/>
                <a:miter lim="400000"/>
              </a:ln>
              <a:effectLst/>
            </p:spPr>
          </p:pic>
          <p:sp>
            <p:nvSpPr>
              <p:cNvPr id="1339" name="Joe…"/>
              <p:cNvSpPr txBox="1"/>
              <p:nvPr/>
            </p:nvSpPr>
            <p:spPr>
              <a:xfrm rot="21056494">
                <a:off x="4515387" y="140285"/>
                <a:ext cx="1475839" cy="4181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Joe </a:t>
                </a:r>
              </a:p>
              <a:p>
                <a:pPr defTabSz="825500">
                  <a:lnSpc>
                    <a:spcPct val="80000"/>
                  </a:lnSpc>
                  <a:defRPr sz="1400">
                    <a:solidFill>
                      <a:srgbClr val="000000"/>
                    </a:solidFill>
                    <a:latin typeface="Verdana"/>
                    <a:ea typeface="Verdana"/>
                    <a:cs typeface="Verdana"/>
                    <a:sym typeface="Verdana"/>
                  </a:defRPr>
                </a:pPr>
                <a:r>
                  <a:t>1 godz</a:t>
                </a:r>
              </a:p>
            </p:txBody>
          </p:sp>
        </p:grpSp>
        <p:grpSp>
          <p:nvGrpSpPr>
            <p:cNvPr id="1362" name="Group"/>
            <p:cNvGrpSpPr/>
            <p:nvPr/>
          </p:nvGrpSpPr>
          <p:grpSpPr>
            <a:xfrm>
              <a:off x="642466" y="3332038"/>
              <a:ext cx="6588158" cy="712156"/>
              <a:chOff x="0" y="0"/>
              <a:chExt cx="6588156" cy="712155"/>
            </a:xfrm>
          </p:grpSpPr>
          <p:grpSp>
            <p:nvGrpSpPr>
              <p:cNvPr id="1347" name="Group"/>
              <p:cNvGrpSpPr/>
              <p:nvPr/>
            </p:nvGrpSpPr>
            <p:grpSpPr>
              <a:xfrm>
                <a:off x="0" y="-1"/>
                <a:ext cx="1890520" cy="712157"/>
                <a:chOff x="0" y="0"/>
                <a:chExt cx="1890519" cy="712155"/>
              </a:xfrm>
            </p:grpSpPr>
            <p:pic>
              <p:nvPicPr>
                <p:cNvPr id="1341" name="image91.jpeg" descr="image91.jpeg"/>
                <p:cNvPicPr>
                  <a:picLocks noChangeAspect="1"/>
                </p:cNvPicPr>
                <p:nvPr/>
              </p:nvPicPr>
              <p:blipFill>
                <a:blip r:embed="rId4">
                  <a:extLst/>
                </a:blip>
                <a:srcRect l="7364" t="4245" r="10986" b="28"/>
                <a:stretch>
                  <a:fillRect/>
                </a:stretch>
              </p:blipFill>
              <p:spPr>
                <a:xfrm>
                  <a:off x="123800"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342" name="1"/>
                <p:cNvSpPr txBox="1"/>
                <p:nvPr/>
              </p:nvSpPr>
              <p:spPr>
                <a:xfrm rot="479464">
                  <a:off x="11671" y="53595"/>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1343" name="image91.jpeg" descr="image91.jpeg"/>
                <p:cNvPicPr>
                  <a:picLocks noChangeAspect="1"/>
                </p:cNvPicPr>
                <p:nvPr/>
              </p:nvPicPr>
              <p:blipFill>
                <a:blip r:embed="rId4">
                  <a:extLst/>
                </a:blip>
                <a:srcRect l="7364" t="4245" r="10986" b="28"/>
                <a:stretch>
                  <a:fillRect/>
                </a:stretch>
              </p:blipFill>
              <p:spPr>
                <a:xfrm>
                  <a:off x="650634"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344" name="1"/>
                <p:cNvSpPr txBox="1"/>
                <p:nvPr/>
              </p:nvSpPr>
              <p:spPr>
                <a:xfrm rot="479464">
                  <a:off x="578827" y="93534"/>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1345" name="image91.jpeg" descr="image91.jpeg"/>
                <p:cNvPicPr>
                  <a:picLocks noChangeAspect="1"/>
                </p:cNvPicPr>
                <p:nvPr/>
              </p:nvPicPr>
              <p:blipFill>
                <a:blip r:embed="rId4">
                  <a:extLst/>
                </a:blip>
                <a:srcRect l="7364" t="4245" r="10986" b="28"/>
                <a:stretch>
                  <a:fillRect/>
                </a:stretch>
              </p:blipFill>
              <p:spPr>
                <a:xfrm flipH="1">
                  <a:off x="1205135"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346" name="1"/>
                <p:cNvSpPr txBox="1"/>
                <p:nvPr/>
              </p:nvSpPr>
              <p:spPr>
                <a:xfrm rot="21056494">
                  <a:off x="1091255" y="61622"/>
                  <a:ext cx="786626" cy="222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grpSp>
          <p:grpSp>
            <p:nvGrpSpPr>
              <p:cNvPr id="1354" name="Group"/>
              <p:cNvGrpSpPr/>
              <p:nvPr/>
            </p:nvGrpSpPr>
            <p:grpSpPr>
              <a:xfrm>
                <a:off x="2426082" y="-1"/>
                <a:ext cx="1890520" cy="712157"/>
                <a:chOff x="0" y="0"/>
                <a:chExt cx="1890519" cy="712155"/>
              </a:xfrm>
            </p:grpSpPr>
            <p:pic>
              <p:nvPicPr>
                <p:cNvPr id="1348" name="image91.jpeg" descr="image91.jpeg"/>
                <p:cNvPicPr>
                  <a:picLocks noChangeAspect="1"/>
                </p:cNvPicPr>
                <p:nvPr/>
              </p:nvPicPr>
              <p:blipFill>
                <a:blip r:embed="rId4">
                  <a:extLst/>
                </a:blip>
                <a:srcRect l="7364" t="4245" r="10986" b="28"/>
                <a:stretch>
                  <a:fillRect/>
                </a:stretch>
              </p:blipFill>
              <p:spPr>
                <a:xfrm>
                  <a:off x="123800"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349" name="1"/>
                <p:cNvSpPr txBox="1"/>
                <p:nvPr/>
              </p:nvSpPr>
              <p:spPr>
                <a:xfrm rot="479464">
                  <a:off x="11671" y="53595"/>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1350" name="image91.jpeg" descr="image91.jpeg"/>
                <p:cNvPicPr>
                  <a:picLocks noChangeAspect="1"/>
                </p:cNvPicPr>
                <p:nvPr/>
              </p:nvPicPr>
              <p:blipFill>
                <a:blip r:embed="rId4">
                  <a:extLst/>
                </a:blip>
                <a:srcRect l="7364" t="4245" r="10986" b="28"/>
                <a:stretch>
                  <a:fillRect/>
                </a:stretch>
              </p:blipFill>
              <p:spPr>
                <a:xfrm>
                  <a:off x="650634"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351" name="1"/>
                <p:cNvSpPr txBox="1"/>
                <p:nvPr/>
              </p:nvSpPr>
              <p:spPr>
                <a:xfrm rot="479464">
                  <a:off x="578827" y="93534"/>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1352" name="image91.jpeg" descr="image91.jpeg"/>
                <p:cNvPicPr>
                  <a:picLocks noChangeAspect="1"/>
                </p:cNvPicPr>
                <p:nvPr/>
              </p:nvPicPr>
              <p:blipFill>
                <a:blip r:embed="rId4">
                  <a:extLst/>
                </a:blip>
                <a:srcRect l="7364" t="4245" r="10986" b="28"/>
                <a:stretch>
                  <a:fillRect/>
                </a:stretch>
              </p:blipFill>
              <p:spPr>
                <a:xfrm flipH="1">
                  <a:off x="1205134"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353" name="1"/>
                <p:cNvSpPr txBox="1"/>
                <p:nvPr/>
              </p:nvSpPr>
              <p:spPr>
                <a:xfrm rot="21056494">
                  <a:off x="1091255" y="61622"/>
                  <a:ext cx="786626" cy="222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grpSp>
          <p:grpSp>
            <p:nvGrpSpPr>
              <p:cNvPr id="1361" name="Group"/>
              <p:cNvGrpSpPr/>
              <p:nvPr/>
            </p:nvGrpSpPr>
            <p:grpSpPr>
              <a:xfrm>
                <a:off x="4697637" y="-1"/>
                <a:ext cx="1890520" cy="712157"/>
                <a:chOff x="0" y="0"/>
                <a:chExt cx="1890519" cy="712155"/>
              </a:xfrm>
            </p:grpSpPr>
            <p:pic>
              <p:nvPicPr>
                <p:cNvPr id="1355" name="image91.jpeg" descr="image91.jpeg"/>
                <p:cNvPicPr>
                  <a:picLocks noChangeAspect="1"/>
                </p:cNvPicPr>
                <p:nvPr/>
              </p:nvPicPr>
              <p:blipFill>
                <a:blip r:embed="rId4">
                  <a:extLst/>
                </a:blip>
                <a:srcRect l="7364" t="4245" r="10986" b="28"/>
                <a:stretch>
                  <a:fillRect/>
                </a:stretch>
              </p:blipFill>
              <p:spPr>
                <a:xfrm>
                  <a:off x="123800"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356" name="1"/>
                <p:cNvSpPr txBox="1"/>
                <p:nvPr/>
              </p:nvSpPr>
              <p:spPr>
                <a:xfrm rot="479464">
                  <a:off x="11671" y="53595"/>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1357" name="image91.jpeg" descr="image91.jpeg"/>
                <p:cNvPicPr>
                  <a:picLocks noChangeAspect="1"/>
                </p:cNvPicPr>
                <p:nvPr/>
              </p:nvPicPr>
              <p:blipFill>
                <a:blip r:embed="rId4">
                  <a:extLst/>
                </a:blip>
                <a:srcRect l="7364" t="4245" r="10986" b="28"/>
                <a:stretch>
                  <a:fillRect/>
                </a:stretch>
              </p:blipFill>
              <p:spPr>
                <a:xfrm>
                  <a:off x="650634"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358" name="1"/>
                <p:cNvSpPr txBox="1"/>
                <p:nvPr/>
              </p:nvSpPr>
              <p:spPr>
                <a:xfrm rot="479464">
                  <a:off x="578827" y="93534"/>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1359" name="image91.jpeg" descr="image91.jpeg"/>
                <p:cNvPicPr>
                  <a:picLocks noChangeAspect="1"/>
                </p:cNvPicPr>
                <p:nvPr/>
              </p:nvPicPr>
              <p:blipFill>
                <a:blip r:embed="rId4">
                  <a:extLst/>
                </a:blip>
                <a:srcRect l="7364" t="4245" r="10986" b="28"/>
                <a:stretch>
                  <a:fillRect/>
                </a:stretch>
              </p:blipFill>
              <p:spPr>
                <a:xfrm flipH="1">
                  <a:off x="1205135"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1360" name="1"/>
                <p:cNvSpPr txBox="1"/>
                <p:nvPr/>
              </p:nvSpPr>
              <p:spPr>
                <a:xfrm rot="21056494">
                  <a:off x="1091255" y="61622"/>
                  <a:ext cx="786626" cy="222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grpSp>
        </p:grpSp>
        <p:grpSp>
          <p:nvGrpSpPr>
            <p:cNvPr id="1420" name="Group"/>
            <p:cNvGrpSpPr/>
            <p:nvPr/>
          </p:nvGrpSpPr>
          <p:grpSpPr>
            <a:xfrm>
              <a:off x="24606" y="4592127"/>
              <a:ext cx="8056972" cy="336292"/>
              <a:chOff x="24606" y="0"/>
              <a:chExt cx="8056971" cy="336290"/>
            </a:xfrm>
          </p:grpSpPr>
          <p:grpSp>
            <p:nvGrpSpPr>
              <p:cNvPr id="1381" name="Group"/>
              <p:cNvGrpSpPr/>
              <p:nvPr/>
            </p:nvGrpSpPr>
            <p:grpSpPr>
              <a:xfrm>
                <a:off x="24606" y="-1"/>
                <a:ext cx="2524887" cy="336292"/>
                <a:chOff x="24606" y="0"/>
                <a:chExt cx="2524886" cy="336290"/>
              </a:xfrm>
            </p:grpSpPr>
            <p:pic>
              <p:nvPicPr>
                <p:cNvPr id="1363" name="image91.jpeg" descr="image91.jpeg"/>
                <p:cNvPicPr>
                  <a:picLocks noChangeAspect="1"/>
                </p:cNvPicPr>
                <p:nvPr/>
              </p:nvPicPr>
              <p:blipFill>
                <a:blip r:embed="rId4">
                  <a:extLst/>
                </a:blip>
                <a:srcRect l="7294" t="4247" r="11049" b="54"/>
                <a:stretch>
                  <a:fillRect/>
                </a:stretch>
              </p:blipFill>
              <p:spPr>
                <a:xfrm>
                  <a:off x="24606"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64" name="1"/>
                <p:cNvSpPr txBox="1"/>
                <p:nvPr/>
              </p:nvSpPr>
              <p:spPr>
                <a:xfrm rot="479464">
                  <a:off x="67753" y="14687"/>
                  <a:ext cx="219667" cy="1198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65" name="image91.jpeg" descr="image91.jpeg"/>
                <p:cNvPicPr>
                  <a:picLocks noChangeAspect="1"/>
                </p:cNvPicPr>
                <p:nvPr/>
              </p:nvPicPr>
              <p:blipFill>
                <a:blip r:embed="rId4">
                  <a:extLst/>
                </a:blip>
                <a:srcRect l="7294" t="4247" r="11049" b="54"/>
                <a:stretch>
                  <a:fillRect/>
                </a:stretch>
              </p:blipFill>
              <p:spPr>
                <a:xfrm>
                  <a:off x="313786"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66" name="1"/>
                <p:cNvSpPr txBox="1"/>
                <p:nvPr/>
              </p:nvSpPr>
              <p:spPr>
                <a:xfrm rot="479464">
                  <a:off x="357117"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67" name="image91.jpeg" descr="image91.jpeg"/>
                <p:cNvPicPr>
                  <a:picLocks noChangeAspect="1"/>
                </p:cNvPicPr>
                <p:nvPr/>
              </p:nvPicPr>
              <p:blipFill>
                <a:blip r:embed="rId4">
                  <a:extLst/>
                </a:blip>
                <a:srcRect l="7294" t="4247" r="11049" b="54"/>
                <a:stretch>
                  <a:fillRect/>
                </a:stretch>
              </p:blipFill>
              <p:spPr>
                <a:xfrm flipH="1">
                  <a:off x="626168"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68" name="1"/>
                <p:cNvSpPr txBox="1"/>
                <p:nvPr/>
              </p:nvSpPr>
              <p:spPr>
                <a:xfrm rot="21056494">
                  <a:off x="641687"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69" name="image91.jpeg" descr="image91.jpeg"/>
                <p:cNvPicPr>
                  <a:picLocks noChangeAspect="1"/>
                </p:cNvPicPr>
                <p:nvPr/>
              </p:nvPicPr>
              <p:blipFill>
                <a:blip r:embed="rId4">
                  <a:extLst/>
                </a:blip>
                <a:srcRect l="7294" t="4247" r="11049" b="54"/>
                <a:stretch>
                  <a:fillRect/>
                </a:stretch>
              </p:blipFill>
              <p:spPr>
                <a:xfrm>
                  <a:off x="891403"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70" name="1"/>
                <p:cNvSpPr txBox="1"/>
                <p:nvPr/>
              </p:nvSpPr>
              <p:spPr>
                <a:xfrm rot="479464">
                  <a:off x="934801"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71" name="image91.jpeg" descr="image91.jpeg"/>
                <p:cNvPicPr>
                  <a:picLocks noChangeAspect="1"/>
                </p:cNvPicPr>
                <p:nvPr/>
              </p:nvPicPr>
              <p:blipFill>
                <a:blip r:embed="rId4">
                  <a:extLst/>
                </a:blip>
                <a:srcRect l="7294" t="4247" r="11049" b="54"/>
                <a:stretch>
                  <a:fillRect/>
                </a:stretch>
              </p:blipFill>
              <p:spPr>
                <a:xfrm>
                  <a:off x="1177029"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72" name="1"/>
                <p:cNvSpPr txBox="1"/>
                <p:nvPr/>
              </p:nvSpPr>
              <p:spPr>
                <a:xfrm rot="479464">
                  <a:off x="1220428"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73" name="image91.jpeg" descr="image91.jpeg"/>
                <p:cNvPicPr>
                  <a:picLocks noChangeAspect="1"/>
                </p:cNvPicPr>
                <p:nvPr/>
              </p:nvPicPr>
              <p:blipFill>
                <a:blip r:embed="rId4">
                  <a:extLst/>
                </a:blip>
                <a:srcRect l="7294" t="4247" r="11049" b="54"/>
                <a:stretch>
                  <a:fillRect/>
                </a:stretch>
              </p:blipFill>
              <p:spPr>
                <a:xfrm>
                  <a:off x="1746069"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74" name="1"/>
                <p:cNvSpPr txBox="1"/>
                <p:nvPr/>
              </p:nvSpPr>
              <p:spPr>
                <a:xfrm rot="479464">
                  <a:off x="1789468"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75" name="image91.jpeg" descr="image91.jpeg"/>
                <p:cNvPicPr>
                  <a:picLocks noChangeAspect="1"/>
                </p:cNvPicPr>
                <p:nvPr/>
              </p:nvPicPr>
              <p:blipFill>
                <a:blip r:embed="rId4">
                  <a:extLst/>
                </a:blip>
                <a:srcRect l="7294" t="4247" r="11049" b="54"/>
                <a:stretch>
                  <a:fillRect/>
                </a:stretch>
              </p:blipFill>
              <p:spPr>
                <a:xfrm flipH="1">
                  <a:off x="1470518"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76" name="1"/>
                <p:cNvSpPr txBox="1"/>
                <p:nvPr/>
              </p:nvSpPr>
              <p:spPr>
                <a:xfrm rot="21056494">
                  <a:off x="1486026"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77" name="image91.jpeg" descr="image91.jpeg"/>
                <p:cNvPicPr>
                  <a:picLocks noChangeAspect="1"/>
                </p:cNvPicPr>
                <p:nvPr/>
              </p:nvPicPr>
              <p:blipFill>
                <a:blip r:embed="rId4">
                  <a:extLst/>
                </a:blip>
                <a:srcRect l="7294" t="4247" r="11049" b="54"/>
                <a:stretch>
                  <a:fillRect/>
                </a:stretch>
              </p:blipFill>
              <p:spPr>
                <a:xfrm>
                  <a:off x="2019293"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78" name="1"/>
                <p:cNvSpPr txBox="1"/>
                <p:nvPr/>
              </p:nvSpPr>
              <p:spPr>
                <a:xfrm rot="479464">
                  <a:off x="2062690"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79" name="image91.jpeg" descr="image91.jpeg"/>
                <p:cNvPicPr>
                  <a:picLocks noChangeAspect="1"/>
                </p:cNvPicPr>
                <p:nvPr/>
              </p:nvPicPr>
              <p:blipFill>
                <a:blip r:embed="rId4">
                  <a:extLst/>
                </a:blip>
                <a:srcRect l="7294" t="4247" r="11049" b="54"/>
                <a:stretch>
                  <a:fillRect/>
                </a:stretch>
              </p:blipFill>
              <p:spPr>
                <a:xfrm flipH="1">
                  <a:off x="2274061"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80" name="1"/>
                <p:cNvSpPr txBox="1"/>
                <p:nvPr/>
              </p:nvSpPr>
              <p:spPr>
                <a:xfrm rot="21056494">
                  <a:off x="2289569" y="28712"/>
                  <a:ext cx="218078"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grpSp>
          <p:grpSp>
            <p:nvGrpSpPr>
              <p:cNvPr id="1400" name="Group"/>
              <p:cNvGrpSpPr/>
              <p:nvPr/>
            </p:nvGrpSpPr>
            <p:grpSpPr>
              <a:xfrm>
                <a:off x="2790648" y="-1"/>
                <a:ext cx="2524887" cy="336292"/>
                <a:chOff x="24606" y="0"/>
                <a:chExt cx="2524885" cy="336290"/>
              </a:xfrm>
            </p:grpSpPr>
            <p:pic>
              <p:nvPicPr>
                <p:cNvPr id="1382" name="image91.jpeg" descr="image91.jpeg"/>
                <p:cNvPicPr>
                  <a:picLocks noChangeAspect="1"/>
                </p:cNvPicPr>
                <p:nvPr/>
              </p:nvPicPr>
              <p:blipFill>
                <a:blip r:embed="rId4">
                  <a:extLst/>
                </a:blip>
                <a:srcRect l="7294" t="4247" r="11049" b="54"/>
                <a:stretch>
                  <a:fillRect/>
                </a:stretch>
              </p:blipFill>
              <p:spPr>
                <a:xfrm>
                  <a:off x="24606"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83" name="1"/>
                <p:cNvSpPr txBox="1"/>
                <p:nvPr/>
              </p:nvSpPr>
              <p:spPr>
                <a:xfrm rot="479464">
                  <a:off x="67754" y="14687"/>
                  <a:ext cx="219666" cy="1198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84" name="image91.jpeg" descr="image91.jpeg"/>
                <p:cNvPicPr>
                  <a:picLocks noChangeAspect="1"/>
                </p:cNvPicPr>
                <p:nvPr/>
              </p:nvPicPr>
              <p:blipFill>
                <a:blip r:embed="rId4">
                  <a:extLst/>
                </a:blip>
                <a:srcRect l="7294" t="4247" r="11049" b="54"/>
                <a:stretch>
                  <a:fillRect/>
                </a:stretch>
              </p:blipFill>
              <p:spPr>
                <a:xfrm>
                  <a:off x="313786"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85" name="1"/>
                <p:cNvSpPr txBox="1"/>
                <p:nvPr/>
              </p:nvSpPr>
              <p:spPr>
                <a:xfrm rot="479464">
                  <a:off x="357117"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86" name="image91.jpeg" descr="image91.jpeg"/>
                <p:cNvPicPr>
                  <a:picLocks noChangeAspect="1"/>
                </p:cNvPicPr>
                <p:nvPr/>
              </p:nvPicPr>
              <p:blipFill>
                <a:blip r:embed="rId4">
                  <a:extLst/>
                </a:blip>
                <a:srcRect l="7294" t="4247" r="11049" b="54"/>
                <a:stretch>
                  <a:fillRect/>
                </a:stretch>
              </p:blipFill>
              <p:spPr>
                <a:xfrm flipH="1">
                  <a:off x="626168"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87" name="1"/>
                <p:cNvSpPr txBox="1"/>
                <p:nvPr/>
              </p:nvSpPr>
              <p:spPr>
                <a:xfrm rot="21056494">
                  <a:off x="641687"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88" name="image91.jpeg" descr="image91.jpeg"/>
                <p:cNvPicPr>
                  <a:picLocks noChangeAspect="1"/>
                </p:cNvPicPr>
                <p:nvPr/>
              </p:nvPicPr>
              <p:blipFill>
                <a:blip r:embed="rId4">
                  <a:extLst/>
                </a:blip>
                <a:srcRect l="7294" t="4247" r="11049" b="54"/>
                <a:stretch>
                  <a:fillRect/>
                </a:stretch>
              </p:blipFill>
              <p:spPr>
                <a:xfrm>
                  <a:off x="891403"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89" name="1"/>
                <p:cNvSpPr txBox="1"/>
                <p:nvPr/>
              </p:nvSpPr>
              <p:spPr>
                <a:xfrm rot="479464">
                  <a:off x="934801"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90" name="image91.jpeg" descr="image91.jpeg"/>
                <p:cNvPicPr>
                  <a:picLocks noChangeAspect="1"/>
                </p:cNvPicPr>
                <p:nvPr/>
              </p:nvPicPr>
              <p:blipFill>
                <a:blip r:embed="rId4">
                  <a:extLst/>
                </a:blip>
                <a:srcRect l="7294" t="4247" r="11049" b="54"/>
                <a:stretch>
                  <a:fillRect/>
                </a:stretch>
              </p:blipFill>
              <p:spPr>
                <a:xfrm>
                  <a:off x="1177030"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91" name="1"/>
                <p:cNvSpPr txBox="1"/>
                <p:nvPr/>
              </p:nvSpPr>
              <p:spPr>
                <a:xfrm rot="479464">
                  <a:off x="1220428"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92" name="image91.jpeg" descr="image91.jpeg"/>
                <p:cNvPicPr>
                  <a:picLocks noChangeAspect="1"/>
                </p:cNvPicPr>
                <p:nvPr/>
              </p:nvPicPr>
              <p:blipFill>
                <a:blip r:embed="rId4">
                  <a:extLst/>
                </a:blip>
                <a:srcRect l="7294" t="4247" r="11049" b="54"/>
                <a:stretch>
                  <a:fillRect/>
                </a:stretch>
              </p:blipFill>
              <p:spPr>
                <a:xfrm>
                  <a:off x="1746069"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93" name="1"/>
                <p:cNvSpPr txBox="1"/>
                <p:nvPr/>
              </p:nvSpPr>
              <p:spPr>
                <a:xfrm rot="479464">
                  <a:off x="1789467"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94" name="image91.jpeg" descr="image91.jpeg"/>
                <p:cNvPicPr>
                  <a:picLocks noChangeAspect="1"/>
                </p:cNvPicPr>
                <p:nvPr/>
              </p:nvPicPr>
              <p:blipFill>
                <a:blip r:embed="rId4">
                  <a:extLst/>
                </a:blip>
                <a:srcRect l="7294" t="4247" r="11049" b="54"/>
                <a:stretch>
                  <a:fillRect/>
                </a:stretch>
              </p:blipFill>
              <p:spPr>
                <a:xfrm flipH="1">
                  <a:off x="1470518"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95" name="1"/>
                <p:cNvSpPr txBox="1"/>
                <p:nvPr/>
              </p:nvSpPr>
              <p:spPr>
                <a:xfrm rot="21056494">
                  <a:off x="1486026"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96" name="image91.jpeg" descr="image91.jpeg"/>
                <p:cNvPicPr>
                  <a:picLocks noChangeAspect="1"/>
                </p:cNvPicPr>
                <p:nvPr/>
              </p:nvPicPr>
              <p:blipFill>
                <a:blip r:embed="rId4">
                  <a:extLst/>
                </a:blip>
                <a:srcRect l="7294" t="4247" r="11049" b="54"/>
                <a:stretch>
                  <a:fillRect/>
                </a:stretch>
              </p:blipFill>
              <p:spPr>
                <a:xfrm>
                  <a:off x="2019293"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97" name="1"/>
                <p:cNvSpPr txBox="1"/>
                <p:nvPr/>
              </p:nvSpPr>
              <p:spPr>
                <a:xfrm rot="479464">
                  <a:off x="2062690"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398" name="image91.jpeg" descr="image91.jpeg"/>
                <p:cNvPicPr>
                  <a:picLocks noChangeAspect="1"/>
                </p:cNvPicPr>
                <p:nvPr/>
              </p:nvPicPr>
              <p:blipFill>
                <a:blip r:embed="rId4">
                  <a:extLst/>
                </a:blip>
                <a:srcRect l="7294" t="4247" r="11049" b="54"/>
                <a:stretch>
                  <a:fillRect/>
                </a:stretch>
              </p:blipFill>
              <p:spPr>
                <a:xfrm flipH="1">
                  <a:off x="2274060"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399" name="1"/>
                <p:cNvSpPr txBox="1"/>
                <p:nvPr/>
              </p:nvSpPr>
              <p:spPr>
                <a:xfrm rot="21056494">
                  <a:off x="2289569"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grpSp>
          <p:grpSp>
            <p:nvGrpSpPr>
              <p:cNvPr id="1419" name="Group"/>
              <p:cNvGrpSpPr/>
              <p:nvPr/>
            </p:nvGrpSpPr>
            <p:grpSpPr>
              <a:xfrm>
                <a:off x="5556690" y="-1"/>
                <a:ext cx="2524888" cy="336292"/>
                <a:chOff x="24606" y="0"/>
                <a:chExt cx="2524886" cy="336290"/>
              </a:xfrm>
            </p:grpSpPr>
            <p:pic>
              <p:nvPicPr>
                <p:cNvPr id="1401" name="image91.jpeg" descr="image91.jpeg"/>
                <p:cNvPicPr>
                  <a:picLocks noChangeAspect="1"/>
                </p:cNvPicPr>
                <p:nvPr/>
              </p:nvPicPr>
              <p:blipFill>
                <a:blip r:embed="rId4">
                  <a:extLst/>
                </a:blip>
                <a:srcRect l="7294" t="4247" r="11049" b="54"/>
                <a:stretch>
                  <a:fillRect/>
                </a:stretch>
              </p:blipFill>
              <p:spPr>
                <a:xfrm>
                  <a:off x="24606"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402" name="1"/>
                <p:cNvSpPr txBox="1"/>
                <p:nvPr/>
              </p:nvSpPr>
              <p:spPr>
                <a:xfrm rot="479464">
                  <a:off x="67753" y="14687"/>
                  <a:ext cx="219666" cy="1198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403" name="image91.jpeg" descr="image91.jpeg"/>
                <p:cNvPicPr>
                  <a:picLocks noChangeAspect="1"/>
                </p:cNvPicPr>
                <p:nvPr/>
              </p:nvPicPr>
              <p:blipFill>
                <a:blip r:embed="rId4">
                  <a:extLst/>
                </a:blip>
                <a:srcRect l="7294" t="4247" r="11049" b="54"/>
                <a:stretch>
                  <a:fillRect/>
                </a:stretch>
              </p:blipFill>
              <p:spPr>
                <a:xfrm>
                  <a:off x="313785"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404" name="1"/>
                <p:cNvSpPr txBox="1"/>
                <p:nvPr/>
              </p:nvSpPr>
              <p:spPr>
                <a:xfrm rot="479464">
                  <a:off x="357117"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405" name="image91.jpeg" descr="image91.jpeg"/>
                <p:cNvPicPr>
                  <a:picLocks noChangeAspect="1"/>
                </p:cNvPicPr>
                <p:nvPr/>
              </p:nvPicPr>
              <p:blipFill>
                <a:blip r:embed="rId4">
                  <a:extLst/>
                </a:blip>
                <a:srcRect l="7294" t="4247" r="11049" b="54"/>
                <a:stretch>
                  <a:fillRect/>
                </a:stretch>
              </p:blipFill>
              <p:spPr>
                <a:xfrm flipH="1">
                  <a:off x="626168"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406" name="1"/>
                <p:cNvSpPr txBox="1"/>
                <p:nvPr/>
              </p:nvSpPr>
              <p:spPr>
                <a:xfrm rot="21056494">
                  <a:off x="641687" y="28712"/>
                  <a:ext cx="218078"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407" name="image91.jpeg" descr="image91.jpeg"/>
                <p:cNvPicPr>
                  <a:picLocks noChangeAspect="1"/>
                </p:cNvPicPr>
                <p:nvPr/>
              </p:nvPicPr>
              <p:blipFill>
                <a:blip r:embed="rId4">
                  <a:extLst/>
                </a:blip>
                <a:srcRect l="7294" t="4247" r="11049" b="54"/>
                <a:stretch>
                  <a:fillRect/>
                </a:stretch>
              </p:blipFill>
              <p:spPr>
                <a:xfrm>
                  <a:off x="891402"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408" name="1"/>
                <p:cNvSpPr txBox="1"/>
                <p:nvPr/>
              </p:nvSpPr>
              <p:spPr>
                <a:xfrm rot="479464">
                  <a:off x="934801"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409" name="image91.jpeg" descr="image91.jpeg"/>
                <p:cNvPicPr>
                  <a:picLocks noChangeAspect="1"/>
                </p:cNvPicPr>
                <p:nvPr/>
              </p:nvPicPr>
              <p:blipFill>
                <a:blip r:embed="rId4">
                  <a:extLst/>
                </a:blip>
                <a:srcRect l="7294" t="4247" r="11049" b="54"/>
                <a:stretch>
                  <a:fillRect/>
                </a:stretch>
              </p:blipFill>
              <p:spPr>
                <a:xfrm>
                  <a:off x="1177029"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410" name="1"/>
                <p:cNvSpPr txBox="1"/>
                <p:nvPr/>
              </p:nvSpPr>
              <p:spPr>
                <a:xfrm rot="479464">
                  <a:off x="1220428"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411" name="image91.jpeg" descr="image91.jpeg"/>
                <p:cNvPicPr>
                  <a:picLocks noChangeAspect="1"/>
                </p:cNvPicPr>
                <p:nvPr/>
              </p:nvPicPr>
              <p:blipFill>
                <a:blip r:embed="rId4">
                  <a:extLst/>
                </a:blip>
                <a:srcRect l="7294" t="4247" r="11049" b="54"/>
                <a:stretch>
                  <a:fillRect/>
                </a:stretch>
              </p:blipFill>
              <p:spPr>
                <a:xfrm>
                  <a:off x="1746069"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412" name="1"/>
                <p:cNvSpPr txBox="1"/>
                <p:nvPr/>
              </p:nvSpPr>
              <p:spPr>
                <a:xfrm rot="479464">
                  <a:off x="1789468"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413" name="image91.jpeg" descr="image91.jpeg"/>
                <p:cNvPicPr>
                  <a:picLocks noChangeAspect="1"/>
                </p:cNvPicPr>
                <p:nvPr/>
              </p:nvPicPr>
              <p:blipFill>
                <a:blip r:embed="rId4">
                  <a:extLst/>
                </a:blip>
                <a:srcRect l="7294" t="4247" r="11049" b="54"/>
                <a:stretch>
                  <a:fillRect/>
                </a:stretch>
              </p:blipFill>
              <p:spPr>
                <a:xfrm flipH="1">
                  <a:off x="1470517"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414" name="1"/>
                <p:cNvSpPr txBox="1"/>
                <p:nvPr/>
              </p:nvSpPr>
              <p:spPr>
                <a:xfrm rot="21056494">
                  <a:off x="1486026"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415" name="image91.jpeg" descr="image91.jpeg"/>
                <p:cNvPicPr>
                  <a:picLocks noChangeAspect="1"/>
                </p:cNvPicPr>
                <p:nvPr/>
              </p:nvPicPr>
              <p:blipFill>
                <a:blip r:embed="rId4">
                  <a:extLst/>
                </a:blip>
                <a:srcRect l="7294" t="4247" r="11049" b="54"/>
                <a:stretch>
                  <a:fillRect/>
                </a:stretch>
              </p:blipFill>
              <p:spPr>
                <a:xfrm>
                  <a:off x="2019292"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416" name="1"/>
                <p:cNvSpPr txBox="1"/>
                <p:nvPr/>
              </p:nvSpPr>
              <p:spPr>
                <a:xfrm rot="479464">
                  <a:off x="2062690"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1417" name="image91.jpeg" descr="image91.jpeg"/>
                <p:cNvPicPr>
                  <a:picLocks noChangeAspect="1"/>
                </p:cNvPicPr>
                <p:nvPr/>
              </p:nvPicPr>
              <p:blipFill>
                <a:blip r:embed="rId4">
                  <a:extLst/>
                </a:blip>
                <a:srcRect l="7294" t="4247" r="11049" b="54"/>
                <a:stretch>
                  <a:fillRect/>
                </a:stretch>
              </p:blipFill>
              <p:spPr>
                <a:xfrm flipH="1">
                  <a:off x="2274061"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1418" name="1"/>
                <p:cNvSpPr txBox="1"/>
                <p:nvPr/>
              </p:nvSpPr>
              <p:spPr>
                <a:xfrm rot="21056494">
                  <a:off x="2289569"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grpSp>
        </p:grpSp>
      </p:grpSp>
      <p:sp>
        <p:nvSpPr>
          <p:cNvPr id="1422" name="“Wolałbym zarabiać 1% z wysiłku 100 ludzi niż 100% z mojego własnego wysiłku”"/>
          <p:cNvSpPr txBox="1"/>
          <p:nvPr>
            <p:ph type="title"/>
          </p:nvPr>
        </p:nvSpPr>
        <p:spPr>
          <a:xfrm>
            <a:off x="1625599" y="-99811"/>
            <a:ext cx="9753602" cy="1608669"/>
          </a:xfrm>
          <a:prstGeom prst="rect">
            <a:avLst/>
          </a:prstGeom>
        </p:spPr>
        <p:txBody>
          <a:bodyPr/>
          <a:lstStyle/>
          <a:p>
            <a:pPr marR="75626" indent="53175" defTabSz="847479">
              <a:lnSpc>
                <a:spcPts val="4800"/>
              </a:lnSpc>
              <a:defRPr sz="4232">
                <a:solidFill>
                  <a:srgbClr val="FFFFFF"/>
                </a:solidFill>
                <a:uFill>
                  <a:solidFill>
                    <a:srgbClr val="002F73"/>
                  </a:solidFill>
                </a:uFill>
              </a:defRPr>
            </a:pPr>
            <a:r>
              <a:t>“</a:t>
            </a:r>
            <a:r>
              <a:t>Wolałbym zarabiać </a:t>
            </a:r>
            <a:r>
              <a:t>1% </a:t>
            </a:r>
            <a:r>
              <a:t>z wysiłku</a:t>
            </a:r>
            <a:r>
              <a:t> 100</a:t>
            </a:r>
            <a:r>
              <a:t> ludzi niż</a:t>
            </a:r>
            <a:r>
              <a:t> 100% </a:t>
            </a:r>
            <a:r>
              <a:t>z mojego własnego wysiłku</a:t>
            </a:r>
            <a:r>
              <a:t>”</a:t>
            </a:r>
          </a:p>
        </p:txBody>
      </p:sp>
      <p:grpSp>
        <p:nvGrpSpPr>
          <p:cNvPr id="1427" name="Group"/>
          <p:cNvGrpSpPr/>
          <p:nvPr/>
        </p:nvGrpSpPr>
        <p:grpSpPr>
          <a:xfrm>
            <a:off x="9855539" y="2393713"/>
            <a:ext cx="1986986" cy="4550386"/>
            <a:chOff x="0" y="0"/>
            <a:chExt cx="1986984" cy="4550385"/>
          </a:xfrm>
        </p:grpSpPr>
        <p:sp>
          <p:nvSpPr>
            <p:cNvPr id="1423" name="Shape"/>
            <p:cNvSpPr/>
            <p:nvPr/>
          </p:nvSpPr>
          <p:spPr>
            <a:xfrm flipH="1">
              <a:off x="-1" y="2899801"/>
              <a:ext cx="1986986" cy="597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p>
          </p:txBody>
        </p:sp>
        <p:sp>
          <p:nvSpPr>
            <p:cNvPr id="1424" name="Shape"/>
            <p:cNvSpPr/>
            <p:nvPr/>
          </p:nvSpPr>
          <p:spPr>
            <a:xfrm flipH="1">
              <a:off x="-1" y="1350401"/>
              <a:ext cx="1986986" cy="597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p>
          </p:txBody>
        </p:sp>
        <p:sp>
          <p:nvSpPr>
            <p:cNvPr id="1425" name="Shape"/>
            <p:cNvSpPr/>
            <p:nvPr/>
          </p:nvSpPr>
          <p:spPr>
            <a:xfrm flipH="1">
              <a:off x="-1" y="0"/>
              <a:ext cx="1986986" cy="597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p>
          </p:txBody>
        </p:sp>
        <p:sp>
          <p:nvSpPr>
            <p:cNvPr id="1426" name="Shape"/>
            <p:cNvSpPr/>
            <p:nvPr/>
          </p:nvSpPr>
          <p:spPr>
            <a:xfrm flipH="1">
              <a:off x="-1" y="3952586"/>
              <a:ext cx="1986986" cy="597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p>
          </p:txBody>
        </p:sp>
      </p:grpSp>
      <p:sp>
        <p:nvSpPr>
          <p:cNvPr id="1428" name="1 godz…"/>
          <p:cNvSpPr txBox="1"/>
          <p:nvPr/>
        </p:nvSpPr>
        <p:spPr>
          <a:xfrm>
            <a:off x="9855539" y="2425115"/>
            <a:ext cx="1986986" cy="5654677"/>
          </a:xfrm>
          <a:prstGeom prst="rect">
            <a:avLst/>
          </a:prstGeom>
          <a:ln w="12700">
            <a:miter lim="400000"/>
          </a:ln>
          <a:extLst>
            <a:ext uri="{C572A759-6A51-4108-AA02-DFA0A04FC94B}">
              <ma14:wrappingTextBoxFlag xmlns:ma14="http://schemas.microsoft.com/office/mac/drawingml/2011/main" val="1"/>
            </a:ext>
          </a:extLst>
        </p:spPr>
        <p:txBody>
          <a:bodyPr lIns="21431" tIns="21431" rIns="21431" bIns="21431"/>
          <a:lstStyle/>
          <a:p>
            <a:pPr defTabSz="825500">
              <a:lnSpc>
                <a:spcPct val="60000"/>
              </a:lnSpc>
              <a:spcBef>
                <a:spcPts val="8400"/>
              </a:spcBef>
              <a:defRPr sz="2800">
                <a:solidFill>
                  <a:srgbClr val="0070C0"/>
                </a:solidFill>
                <a:latin typeface="Verdana"/>
                <a:ea typeface="Verdana"/>
                <a:cs typeface="Verdana"/>
                <a:sym typeface="Verdana"/>
              </a:defRPr>
            </a:pPr>
            <a:r>
              <a:t>1 godz</a:t>
            </a:r>
          </a:p>
          <a:p>
            <a:pPr defTabSz="825500">
              <a:lnSpc>
                <a:spcPct val="10000"/>
              </a:lnSpc>
              <a:spcBef>
                <a:spcPts val="11700"/>
              </a:spcBef>
              <a:defRPr sz="2800">
                <a:solidFill>
                  <a:srgbClr val="0070C0"/>
                </a:solidFill>
                <a:latin typeface="Verdana"/>
                <a:ea typeface="Verdana"/>
                <a:cs typeface="Verdana"/>
                <a:sym typeface="Verdana"/>
              </a:defRPr>
            </a:pPr>
            <a:r>
              <a:t>+3 godz</a:t>
            </a:r>
          </a:p>
          <a:p>
            <a:pPr defTabSz="825500">
              <a:lnSpc>
                <a:spcPct val="10000"/>
              </a:lnSpc>
              <a:spcBef>
                <a:spcPts val="7900"/>
              </a:spcBef>
              <a:defRPr sz="2800">
                <a:solidFill>
                  <a:srgbClr val="0070C0"/>
                </a:solidFill>
                <a:latin typeface="Verdana"/>
                <a:ea typeface="Verdana"/>
                <a:cs typeface="Verdana"/>
                <a:sym typeface="Verdana"/>
              </a:defRPr>
            </a:pPr>
            <a:r>
              <a:t>+9 godz</a:t>
            </a:r>
          </a:p>
          <a:p>
            <a:pPr defTabSz="825500">
              <a:lnSpc>
                <a:spcPct val="80000"/>
              </a:lnSpc>
              <a:spcBef>
                <a:spcPts val="700"/>
              </a:spcBef>
              <a:defRPr sz="2800">
                <a:solidFill>
                  <a:srgbClr val="0070C0"/>
                </a:solidFill>
                <a:latin typeface="Verdana"/>
                <a:ea typeface="Verdana"/>
                <a:cs typeface="Verdana"/>
                <a:sym typeface="Verdana"/>
              </a:defRPr>
            </a:pPr>
            <a:r>
              <a:rPr u="sng"/>
              <a:t>+27 godz</a:t>
            </a:r>
          </a:p>
          <a:p>
            <a:pPr defTabSz="825500">
              <a:lnSpc>
                <a:spcPct val="80000"/>
              </a:lnSpc>
              <a:defRPr sz="2800">
                <a:solidFill>
                  <a:srgbClr val="0070C0"/>
                </a:solidFill>
                <a:latin typeface="Verdana"/>
                <a:ea typeface="Verdana"/>
                <a:cs typeface="Verdana"/>
                <a:sym typeface="Verdana"/>
              </a:defRPr>
            </a:pPr>
            <a:r>
              <a:rPr b="1"/>
              <a:t>40 godz dzień</a:t>
            </a:r>
          </a:p>
        </p:txBody>
      </p:sp>
      <p:sp>
        <p:nvSpPr>
          <p:cNvPr id="1429" name="Line"/>
          <p:cNvSpPr/>
          <p:nvPr/>
        </p:nvSpPr>
        <p:spPr>
          <a:xfrm>
            <a:off x="9908312" y="7552735"/>
            <a:ext cx="1881440" cy="1"/>
          </a:xfrm>
          <a:prstGeom prst="line">
            <a:avLst/>
          </a:prstGeom>
          <a:ln w="38100">
            <a:solidFill>
              <a:srgbClr val="FF2600"/>
            </a:solidFill>
            <a:miter lim="400000"/>
          </a:ln>
        </p:spPr>
        <p:txBody>
          <a:bodyPr lIns="21431" tIns="21431" rIns="21431" bIns="21431" anchor="ctr"/>
          <a:lstStyle/>
          <a:p>
            <a:pPr algn="l" defTabSz="457200">
              <a:defRPr sz="900">
                <a:solidFill>
                  <a:srgbClr val="000000"/>
                </a:solidFill>
                <a:latin typeface="+mn-lt"/>
                <a:ea typeface="+mn-ea"/>
                <a:cs typeface="+mn-cs"/>
                <a:sym typeface="Helvetic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1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 presetID="22" grpId="2" fill="hold">
                                  <p:stCondLst>
                                    <p:cond delay="0"/>
                                  </p:stCondLst>
                                  <p:iterate type="el" backwards="0">
                                    <p:tmAbs val="0"/>
                                  </p:iterate>
                                  <p:childTnLst>
                                    <p:set>
                                      <p:cBhvr>
                                        <p:cTn id="10" fill="hold"/>
                                        <p:tgtEl>
                                          <p:spTgt spid="1421"/>
                                        </p:tgtEl>
                                        <p:attrNameLst>
                                          <p:attrName>style.visibility</p:attrName>
                                        </p:attrNameLst>
                                      </p:cBhvr>
                                      <p:to>
                                        <p:strVal val="visible"/>
                                      </p:to>
                                    </p:set>
                                    <p:animEffect filter="wipe(up)" transition="in">
                                      <p:cBhvr>
                                        <p:cTn id="11" dur="1000"/>
                                        <p:tgtEl>
                                          <p:spTgt spid="1421"/>
                                        </p:tgtEl>
                                      </p:cBhvr>
                                    </p:animEffect>
                                  </p:childTnLst>
                                </p:cTn>
                              </p:par>
                            </p:childTnLst>
                          </p:cTn>
                        </p:par>
                        <p:par>
                          <p:cTn id="12" fill="hold">
                            <p:stCondLst>
                              <p:cond delay="1000"/>
                            </p:stCondLst>
                            <p:childTnLst>
                              <p:par>
                                <p:cTn id="13" presetClass="entr" nodeType="afterEffect" presetSubtype="1" presetID="22" grpId="3" fill="hold">
                                  <p:stCondLst>
                                    <p:cond delay="0"/>
                                  </p:stCondLst>
                                  <p:iterate type="el" backwards="0">
                                    <p:tmAbs val="0"/>
                                  </p:iterate>
                                  <p:childTnLst>
                                    <p:set>
                                      <p:cBhvr>
                                        <p:cTn id="14" fill="hold"/>
                                        <p:tgtEl>
                                          <p:spTgt spid="1427"/>
                                        </p:tgtEl>
                                        <p:attrNameLst>
                                          <p:attrName>style.visibility</p:attrName>
                                        </p:attrNameLst>
                                      </p:cBhvr>
                                      <p:to>
                                        <p:strVal val="visible"/>
                                      </p:to>
                                    </p:set>
                                    <p:animEffect filter="wipe(up)" transition="in">
                                      <p:cBhvr>
                                        <p:cTn id="15" dur="1000"/>
                                        <p:tgtEl>
                                          <p:spTgt spid="1427"/>
                                        </p:tgtEl>
                                      </p:cBhvr>
                                    </p:animEffect>
                                  </p:childTnLst>
                                </p:cTn>
                              </p:par>
                            </p:childTnLst>
                          </p:cTn>
                        </p:par>
                        <p:par>
                          <p:cTn id="16" fill="hold">
                            <p:stCondLst>
                              <p:cond delay="2000"/>
                            </p:stCondLst>
                            <p:childTnLst>
                              <p:par>
                                <p:cTn id="17" presetClass="entr" nodeType="afterEffect" presetSubtype="1" presetID="22" grpId="4" fill="hold">
                                  <p:stCondLst>
                                    <p:cond delay="0"/>
                                  </p:stCondLst>
                                  <p:iterate type="el" backwards="0">
                                    <p:tmAbs val="0"/>
                                  </p:iterate>
                                  <p:childTnLst>
                                    <p:set>
                                      <p:cBhvr>
                                        <p:cTn id="18" fill="hold"/>
                                        <p:tgtEl>
                                          <p:spTgt spid="1428"/>
                                        </p:tgtEl>
                                        <p:attrNameLst>
                                          <p:attrName>style.visibility</p:attrName>
                                        </p:attrNameLst>
                                      </p:cBhvr>
                                      <p:to>
                                        <p:strVal val="visible"/>
                                      </p:to>
                                    </p:set>
                                    <p:animEffect filter="wipe(up)" transition="in">
                                      <p:cBhvr>
                                        <p:cTn id="19" dur="1000"/>
                                        <p:tgtEl>
                                          <p:spTgt spid="1428"/>
                                        </p:tgtEl>
                                      </p:cBhvr>
                                    </p:animEffect>
                                  </p:childTnLst>
                                </p:cTn>
                              </p:par>
                            </p:childTnLst>
                          </p:cTn>
                        </p:par>
                        <p:par>
                          <p:cTn id="20" fill="hold">
                            <p:stCondLst>
                              <p:cond delay="3000"/>
                            </p:stCondLst>
                            <p:childTnLst>
                              <p:par>
                                <p:cTn id="21" presetClass="entr" nodeType="afterEffect" presetID="10" grpId="5" fill="hold">
                                  <p:stCondLst>
                                    <p:cond delay="0"/>
                                  </p:stCondLst>
                                  <p:iterate type="el" backwards="0">
                                    <p:tmAbs val="0"/>
                                  </p:iterate>
                                  <p:childTnLst>
                                    <p:set>
                                      <p:cBhvr>
                                        <p:cTn id="22" fill="hold"/>
                                        <p:tgtEl>
                                          <p:spTgt spid="1429"/>
                                        </p:tgtEl>
                                        <p:attrNameLst>
                                          <p:attrName>style.visibility</p:attrName>
                                        </p:attrNameLst>
                                      </p:cBhvr>
                                      <p:to>
                                        <p:strVal val="visible"/>
                                      </p:to>
                                    </p:set>
                                    <p:animEffect filter="fade" transition="in">
                                      <p:cBhvr>
                                        <p:cTn id="23" dur="3500"/>
                                        <p:tgtEl>
                                          <p:spTgt spid="1429"/>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6" fill="hold">
                                  <p:stCondLst>
                                    <p:cond delay="0"/>
                                  </p:stCondLst>
                                  <p:iterate type="lt" backwards="0">
                                    <p:tmAbs val="100"/>
                                  </p:iterate>
                                  <p:childTnLst>
                                    <p:set>
                                      <p:cBhvr>
                                        <p:cTn id="27" fill="hold"/>
                                        <p:tgtEl>
                                          <p:spTgt spid="13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0" grpId="6"/>
      <p:bldP build="whole" bldLvl="1" animBg="1" rev="0" advAuto="0" spid="1428" grpId="4"/>
      <p:bldP build="whole" bldLvl="1" animBg="1" rev="0" advAuto="0" spid="1429" grpId="5"/>
      <p:bldP build="whole" bldLvl="1" animBg="1" rev="0" advAuto="0" spid="1421" grpId="2"/>
      <p:bldP build="whole" bldLvl="1" animBg="1" rev="0" advAuto="0" spid="1427" grpId="3"/>
      <p:bldP build="whole" bldLvl="1" animBg="1" rev="0" advAuto="0" spid="1422"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3" name="iStock1554388househand.jpg" descr="iStock1554388househand.jpg"/>
          <p:cNvPicPr>
            <a:picLocks noChangeAspect="1"/>
          </p:cNvPicPr>
          <p:nvPr/>
        </p:nvPicPr>
        <p:blipFill>
          <a:blip r:embed="rId3">
            <a:extLst/>
          </a:blip>
          <a:stretch>
            <a:fillRect/>
          </a:stretch>
        </p:blipFill>
        <p:spPr>
          <a:xfrm>
            <a:off x="14792" y="-155103"/>
            <a:ext cx="12975216" cy="10063806"/>
          </a:xfrm>
          <a:prstGeom prst="rect">
            <a:avLst/>
          </a:prstGeom>
          <a:ln w="12700">
            <a:miter lim="400000"/>
          </a:ln>
          <a:effectLst>
            <a:outerShdw sx="100000" sy="100000" kx="0" ky="0" algn="b" rotWithShape="0" blurRad="76200" dist="63500" dir="5400000">
              <a:srgbClr val="000000">
                <a:alpha val="45000"/>
              </a:srgbClr>
            </a:outerShdw>
          </a:effectLst>
        </p:spPr>
      </p:pic>
      <p:sp>
        <p:nvSpPr>
          <p:cNvPr id="1434" name="“There is nothing better than making a living while making a difference.”"/>
          <p:cNvSpPr txBox="1"/>
          <p:nvPr/>
        </p:nvSpPr>
        <p:spPr>
          <a:xfrm>
            <a:off x="3343843" y="2888547"/>
            <a:ext cx="6007102" cy="3175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457200">
              <a:defRPr sz="5200">
                <a:solidFill>
                  <a:srgbClr val="002F73"/>
                </a:solidFill>
                <a:uFill>
                  <a:solidFill>
                    <a:srgbClr val="002F73"/>
                  </a:solidFill>
                </a:uFill>
                <a:latin typeface="Lucida Grande"/>
                <a:ea typeface="Lucida Grande"/>
                <a:cs typeface="Lucida Grande"/>
                <a:sym typeface="Lucida Grande"/>
              </a:defRPr>
            </a:pPr>
            <a:r>
              <a:t>“</a:t>
            </a:r>
            <a:r>
              <a:t>Nie ma nic lepszego jak zarabiać na życie robiąc różnice</a:t>
            </a:r>
            <a:r>
              <a: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433"/>
                                        </p:tgtEl>
                                        <p:attrNameLst>
                                          <p:attrName>style.visibility</p:attrName>
                                        </p:attrNameLst>
                                      </p:cBhvr>
                                      <p:to>
                                        <p:strVal val="visible"/>
                                      </p:to>
                                    </p:set>
                                    <p:anim calcmode="lin" valueType="num">
                                      <p:cBhvr>
                                        <p:cTn id="7" dur="2000" fill="hold"/>
                                        <p:tgtEl>
                                          <p:spTgt spid="1433"/>
                                        </p:tgtEl>
                                        <p:attrNameLst>
                                          <p:attrName>ppt_w</p:attrName>
                                        </p:attrNameLst>
                                      </p:cBhvr>
                                      <p:tavLst>
                                        <p:tav tm="0">
                                          <p:val>
                                            <p:fltVal val="0"/>
                                          </p:val>
                                        </p:tav>
                                        <p:tav tm="100000">
                                          <p:val>
                                            <p:strVal val="#ppt_w"/>
                                          </p:val>
                                        </p:tav>
                                      </p:tavLst>
                                    </p:anim>
                                    <p:anim calcmode="lin" valueType="num">
                                      <p:cBhvr>
                                        <p:cTn id="8" dur="2000" fill="hold"/>
                                        <p:tgtEl>
                                          <p:spTgt spid="1433"/>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Class="entr" nodeType="afterEffect" presetID="9" grpId="2" fill="hold">
                                  <p:stCondLst>
                                    <p:cond delay="0"/>
                                  </p:stCondLst>
                                  <p:iterate type="el" backwards="0">
                                    <p:tmAbs val="0"/>
                                  </p:iterate>
                                  <p:childTnLst>
                                    <p:set>
                                      <p:cBhvr>
                                        <p:cTn id="11" fill="hold"/>
                                        <p:tgtEl>
                                          <p:spTgt spid="1434"/>
                                        </p:tgtEl>
                                        <p:attrNameLst>
                                          <p:attrName>style.visibility</p:attrName>
                                        </p:attrNameLst>
                                      </p:cBhvr>
                                      <p:to>
                                        <p:strVal val="visible"/>
                                      </p:to>
                                    </p:set>
                                    <p:animEffect filter="dissolve" transition="in">
                                      <p:cBhvr>
                                        <p:cTn id="12" dur="1000"/>
                                        <p:tgtEl>
                                          <p:spTgt spid="1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3" grpId="1"/>
      <p:bldP build="whole" bldLvl="1" animBg="1" rev="0" advAuto="0" spid="1434"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8" name="Picture 48" descr="Picture 48"/>
          <p:cNvPicPr>
            <a:picLocks noChangeAspect="1"/>
          </p:cNvPicPr>
          <p:nvPr/>
        </p:nvPicPr>
        <p:blipFill>
          <a:blip r:embed="rId3">
            <a:extLst/>
          </a:blip>
          <a:stretch>
            <a:fillRect/>
          </a:stretch>
        </p:blipFill>
        <p:spPr>
          <a:xfrm>
            <a:off x="10763538" y="2325785"/>
            <a:ext cx="2553668" cy="3099374"/>
          </a:xfrm>
          <a:prstGeom prst="rect">
            <a:avLst/>
          </a:prstGeom>
          <a:ln w="12700">
            <a:miter lim="400000"/>
          </a:ln>
        </p:spPr>
      </p:pic>
      <p:sp>
        <p:nvSpPr>
          <p:cNvPr id="789" name="The Redox Discovery"/>
          <p:cNvSpPr txBox="1"/>
          <p:nvPr>
            <p:ph type="title"/>
          </p:nvPr>
        </p:nvSpPr>
        <p:spPr>
          <a:xfrm>
            <a:off x="842727" y="32276"/>
            <a:ext cx="11704322" cy="1354784"/>
          </a:xfrm>
          <a:prstGeom prst="rect">
            <a:avLst/>
          </a:prstGeom>
        </p:spPr>
        <p:txBody>
          <a:bodyPr/>
          <a:lstStyle>
            <a:lvl1pPr defTabSz="1300480">
              <a:defRPr spc="0" sz="6200">
                <a:solidFill>
                  <a:srgbClr val="0070C0"/>
                </a:solidFill>
              </a:defRPr>
            </a:lvl1pPr>
          </a:lstStyle>
          <a:p>
            <a:pPr/>
            <a:r>
              <a:t>The Redox Discovery</a:t>
            </a:r>
          </a:p>
        </p:txBody>
      </p:sp>
      <p:sp>
        <p:nvSpPr>
          <p:cNvPr id="790" name="TextBox 16"/>
          <p:cNvSpPr txBox="1"/>
          <p:nvPr/>
        </p:nvSpPr>
        <p:spPr>
          <a:xfrm>
            <a:off x="-292034" y="7519893"/>
            <a:ext cx="13588868" cy="12659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b="1" sz="3800">
                <a:solidFill>
                  <a:srgbClr val="0070C0"/>
                </a:solidFill>
                <a:latin typeface="Calibri"/>
                <a:ea typeface="Calibri"/>
                <a:cs typeface="Calibri"/>
                <a:sym typeface="Calibri"/>
              </a:defRPr>
            </a:pPr>
            <a:r>
              <a:t>Kluczem do Komorkowej Reperacji</a:t>
            </a:r>
          </a:p>
          <a:p>
            <a:pPr defTabSz="1300480">
              <a:defRPr b="1" sz="3800">
                <a:solidFill>
                  <a:srgbClr val="0070C0"/>
                </a:solidFill>
                <a:latin typeface="Calibri"/>
                <a:ea typeface="Calibri"/>
                <a:cs typeface="Calibri"/>
                <a:sym typeface="Calibri"/>
              </a:defRPr>
            </a:pPr>
            <a:r>
              <a:t>jest zdrowa sygnalizacja w ciele.</a:t>
            </a:r>
          </a:p>
        </p:txBody>
      </p:sp>
      <p:sp>
        <p:nvSpPr>
          <p:cNvPr id="791" name="Rectangle 49"/>
          <p:cNvSpPr txBox="1"/>
          <p:nvPr/>
        </p:nvSpPr>
        <p:spPr>
          <a:xfrm>
            <a:off x="5104015" y="4438960"/>
            <a:ext cx="6362004" cy="2548637"/>
          </a:xfrm>
          <a:prstGeom prst="rect">
            <a:avLst/>
          </a:prstGeom>
          <a:ln w="12700">
            <a:miter lim="400000"/>
          </a:ln>
          <a:effectLst>
            <a:outerShdw sx="100000" sy="100000" kx="0" ky="0" algn="b" rotWithShape="0" blurRad="12700" dist="12700" dir="5400000">
              <a:srgbClr val="FFFFFF"/>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z="3000">
                <a:solidFill>
                  <a:srgbClr val="595959"/>
                </a:solidFill>
                <a:latin typeface="+mn-lt"/>
                <a:ea typeface="+mn-ea"/>
                <a:cs typeface="+mn-cs"/>
                <a:sym typeface="Helvetica"/>
              </a:defRPr>
            </a:pPr>
            <a:r>
              <a:t>Ponad 15,000 artykolow</a:t>
            </a:r>
          </a:p>
          <a:p>
            <a:pPr defTabSz="1300480">
              <a:defRPr sz="3000">
                <a:solidFill>
                  <a:srgbClr val="595959"/>
                </a:solidFill>
                <a:latin typeface="+mn-lt"/>
                <a:ea typeface="+mn-ea"/>
                <a:cs typeface="+mn-cs"/>
                <a:sym typeface="Helvetica"/>
              </a:defRPr>
            </a:pPr>
            <a:r>
              <a:t>oraz 1,200 opublikowanych ksiazek.</a:t>
            </a:r>
          </a:p>
          <a:p>
            <a:pPr defTabSz="1300480">
              <a:defRPr b="1" i="1" sz="3400">
                <a:solidFill>
                  <a:srgbClr val="0070C0"/>
                </a:solidFill>
                <a:latin typeface="+mn-lt"/>
                <a:ea typeface="+mn-ea"/>
                <a:cs typeface="+mn-cs"/>
                <a:sym typeface="Helvetica"/>
              </a:defRPr>
            </a:pPr>
            <a:r>
              <a:t>Molekuly Sygnalizujace Redox</a:t>
            </a:r>
            <a:endParaRPr>
              <a:solidFill>
                <a:srgbClr val="595959"/>
              </a:solidFill>
            </a:endParaRPr>
          </a:p>
          <a:p>
            <a:pPr defTabSz="1300480">
              <a:defRPr sz="3300">
                <a:solidFill>
                  <a:srgbClr val="595959"/>
                </a:solidFill>
                <a:latin typeface="+mn-lt"/>
                <a:ea typeface="+mn-ea"/>
                <a:cs typeface="+mn-cs"/>
                <a:sym typeface="Helvetica"/>
              </a:defRPr>
            </a:pPr>
            <a:r>
              <a:t>sa zwiazane doslownie z kazda glowna funkcja naszych organow.</a:t>
            </a:r>
          </a:p>
        </p:txBody>
      </p:sp>
      <p:sp>
        <p:nvSpPr>
          <p:cNvPr id="792" name="TextBox 1"/>
          <p:cNvSpPr txBox="1"/>
          <p:nvPr/>
        </p:nvSpPr>
        <p:spPr>
          <a:xfrm>
            <a:off x="17704" y="1383504"/>
            <a:ext cx="12969393" cy="6182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z="3400">
                <a:solidFill>
                  <a:srgbClr val="595959"/>
                </a:solidFill>
                <a:latin typeface="+mn-lt"/>
                <a:ea typeface="+mn-ea"/>
                <a:cs typeface="+mn-cs"/>
                <a:sym typeface="Helvetica"/>
              </a:defRPr>
            </a:lvl1pPr>
          </a:lstStyle>
          <a:p>
            <a:pPr/>
            <a:r>
              <a:t>Molekuly Sygnalizujace Cialo sa NATURALNE dla naszego ciala</a:t>
            </a:r>
          </a:p>
        </p:txBody>
      </p:sp>
      <p:grpSp>
        <p:nvGrpSpPr>
          <p:cNvPr id="798" name="Group"/>
          <p:cNvGrpSpPr/>
          <p:nvPr/>
        </p:nvGrpSpPr>
        <p:grpSpPr>
          <a:xfrm>
            <a:off x="301914" y="2916633"/>
            <a:ext cx="4758210" cy="3920334"/>
            <a:chOff x="238517" y="0"/>
            <a:chExt cx="4758208" cy="3920333"/>
          </a:xfrm>
        </p:grpSpPr>
        <p:sp>
          <p:nvSpPr>
            <p:cNvPr id="793" name="Oval"/>
            <p:cNvSpPr/>
            <p:nvPr/>
          </p:nvSpPr>
          <p:spPr>
            <a:xfrm>
              <a:off x="238517" y="-1"/>
              <a:ext cx="4758209" cy="3920335"/>
            </a:xfrm>
            <a:prstGeom prst="ellipse">
              <a:avLst/>
            </a:prstGeom>
            <a:solidFill>
              <a:srgbClr val="FEE9D9"/>
            </a:solidFill>
            <a:ln w="12700" cap="flat">
              <a:solidFill>
                <a:srgbClr val="FFA254"/>
              </a:solidFill>
              <a:prstDash val="solid"/>
              <a:miter lim="400000"/>
            </a:ln>
            <a:effectLst>
              <a:outerShdw sx="100000" sy="100000" kx="0" ky="0" algn="b" rotWithShape="0" blurRad="25400" dist="12700" dir="3072413">
                <a:srgbClr val="000000">
                  <a:alpha val="35000"/>
                </a:srgbClr>
              </a:outerShdw>
            </a:effectLst>
          </p:spPr>
          <p:txBody>
            <a:bodyPr wrap="square" lIns="45016" tIns="45016" rIns="45016" bIns="45016" numCol="1" anchor="ctr">
              <a:noAutofit/>
            </a:bodyPr>
            <a:lstStyle/>
            <a:p>
              <a:pPr algn="l" defTabSz="1300480">
                <a:defRPr sz="3000">
                  <a:solidFill>
                    <a:srgbClr val="000000"/>
                  </a:solidFill>
                  <a:latin typeface="Calibri"/>
                  <a:ea typeface="Calibri"/>
                  <a:cs typeface="Calibri"/>
                  <a:sym typeface="Calibri"/>
                </a:defRPr>
              </a:pPr>
            </a:p>
          </p:txBody>
        </p:sp>
        <p:sp>
          <p:nvSpPr>
            <p:cNvPr id="794" name="Komorka|(slona woda)"/>
            <p:cNvSpPr txBox="1"/>
            <p:nvPr/>
          </p:nvSpPr>
          <p:spPr>
            <a:xfrm>
              <a:off x="3159528" y="926226"/>
              <a:ext cx="1768178" cy="9076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016" tIns="48016" rIns="48016" bIns="48016" numCol="1" anchor="t">
              <a:noAutofit/>
            </a:bodyPr>
            <a:lstStyle/>
            <a:p>
              <a:pPr defTabSz="1300480">
                <a:defRPr b="1" sz="2200">
                  <a:solidFill>
                    <a:srgbClr val="1F497D"/>
                  </a:solidFill>
                  <a:latin typeface="Calibri"/>
                  <a:ea typeface="Calibri"/>
                  <a:cs typeface="Calibri"/>
                  <a:sym typeface="Calibri"/>
                </a:defRPr>
              </a:pPr>
              <a:r>
                <a:t>Komorka|</a:t>
              </a:r>
              <a:r>
                <a:t>(slona woda)</a:t>
              </a:r>
            </a:p>
          </p:txBody>
        </p:sp>
        <p:grpSp>
          <p:nvGrpSpPr>
            <p:cNvPr id="797" name="Group"/>
            <p:cNvGrpSpPr/>
            <p:nvPr/>
          </p:nvGrpSpPr>
          <p:grpSpPr>
            <a:xfrm>
              <a:off x="1259600" y="244935"/>
              <a:ext cx="2124474" cy="1454550"/>
              <a:chOff x="183267" y="0"/>
              <a:chExt cx="2124472" cy="1454548"/>
            </a:xfrm>
          </p:grpSpPr>
          <p:pic>
            <p:nvPicPr>
              <p:cNvPr id="795" name="bigstock-Blue-sky-energy-bright-flash-104747849 crop.jpg" descr="bigstock-Blue-sky-energy-bright-flash-104747849 crop.jpg"/>
              <p:cNvPicPr>
                <a:picLocks noChangeAspect="1"/>
              </p:cNvPicPr>
              <p:nvPr/>
            </p:nvPicPr>
            <p:blipFill>
              <a:blip r:embed="rId4">
                <a:extLst/>
              </a:blip>
              <a:srcRect l="3" t="13380" r="447" b="18461"/>
              <a:stretch>
                <a:fillRect/>
              </a:stretch>
            </p:blipFill>
            <p:spPr>
              <a:xfrm>
                <a:off x="183267" y="-1"/>
                <a:ext cx="2124473" cy="1454550"/>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814" y="0"/>
                    </a:moveTo>
                    <a:cubicBezTo>
                      <a:pt x="10162" y="0"/>
                      <a:pt x="9508" y="35"/>
                      <a:pt x="9087" y="106"/>
                    </a:cubicBezTo>
                    <a:cubicBezTo>
                      <a:pt x="7034" y="452"/>
                      <a:pt x="4920" y="1468"/>
                      <a:pt x="3543" y="2763"/>
                    </a:cubicBezTo>
                    <a:cubicBezTo>
                      <a:pt x="3093" y="3187"/>
                      <a:pt x="2287" y="4157"/>
                      <a:pt x="1865" y="4785"/>
                    </a:cubicBezTo>
                    <a:cubicBezTo>
                      <a:pt x="917" y="6192"/>
                      <a:pt x="220" y="8136"/>
                      <a:pt x="109" y="9676"/>
                    </a:cubicBezTo>
                    <a:cubicBezTo>
                      <a:pt x="93" y="9897"/>
                      <a:pt x="63" y="10098"/>
                      <a:pt x="41" y="10118"/>
                    </a:cubicBezTo>
                    <a:cubicBezTo>
                      <a:pt x="15" y="10142"/>
                      <a:pt x="1" y="10502"/>
                      <a:pt x="0" y="10867"/>
                    </a:cubicBezTo>
                    <a:cubicBezTo>
                      <a:pt x="0" y="11231"/>
                      <a:pt x="15" y="11601"/>
                      <a:pt x="41" y="11645"/>
                    </a:cubicBezTo>
                    <a:cubicBezTo>
                      <a:pt x="62" y="11681"/>
                      <a:pt x="104" y="11959"/>
                      <a:pt x="138" y="12263"/>
                    </a:cubicBezTo>
                    <a:cubicBezTo>
                      <a:pt x="171" y="12567"/>
                      <a:pt x="265" y="13080"/>
                      <a:pt x="343" y="13407"/>
                    </a:cubicBezTo>
                    <a:cubicBezTo>
                      <a:pt x="967" y="16015"/>
                      <a:pt x="2450" y="18148"/>
                      <a:pt x="4762" y="19760"/>
                    </a:cubicBezTo>
                    <a:cubicBezTo>
                      <a:pt x="6063" y="20667"/>
                      <a:pt x="7509" y="21249"/>
                      <a:pt x="9107" y="21504"/>
                    </a:cubicBezTo>
                    <a:cubicBezTo>
                      <a:pt x="9507" y="21568"/>
                      <a:pt x="10173" y="21597"/>
                      <a:pt x="10838" y="21598"/>
                    </a:cubicBezTo>
                    <a:cubicBezTo>
                      <a:pt x="11504" y="21599"/>
                      <a:pt x="12169" y="21573"/>
                      <a:pt x="12574" y="21510"/>
                    </a:cubicBezTo>
                    <a:cubicBezTo>
                      <a:pt x="15554" y="21048"/>
                      <a:pt x="18189" y="19349"/>
                      <a:pt x="19869" y="16807"/>
                    </a:cubicBezTo>
                    <a:cubicBezTo>
                      <a:pt x="21041" y="15033"/>
                      <a:pt x="21600" y="13097"/>
                      <a:pt x="21600" y="10837"/>
                    </a:cubicBezTo>
                    <a:cubicBezTo>
                      <a:pt x="21600" y="8557"/>
                      <a:pt x="20995" y="6515"/>
                      <a:pt x="19792" y="4732"/>
                    </a:cubicBezTo>
                    <a:cubicBezTo>
                      <a:pt x="18171" y="2328"/>
                      <a:pt x="15479" y="614"/>
                      <a:pt x="12525" y="106"/>
                    </a:cubicBezTo>
                    <a:cubicBezTo>
                      <a:pt x="12116" y="35"/>
                      <a:pt x="11467" y="-1"/>
                      <a:pt x="10814" y="0"/>
                    </a:cubicBezTo>
                    <a:close/>
                  </a:path>
                </a:pathLst>
              </a:custGeom>
              <a:ln w="3175" cap="flat">
                <a:solidFill>
                  <a:srgbClr val="0433FF"/>
                </a:solidFill>
                <a:prstDash val="solid"/>
                <a:miter lim="400000"/>
              </a:ln>
              <a:effectLst>
                <a:outerShdw sx="100000" sy="100000" kx="0" ky="0" algn="b" rotWithShape="0" blurRad="88900" dist="50800" dir="5520000">
                  <a:srgbClr val="000000">
                    <a:alpha val="60000"/>
                  </a:srgbClr>
                </a:outerShdw>
              </a:effectLst>
            </p:spPr>
          </p:pic>
          <p:sp>
            <p:nvSpPr>
              <p:cNvPr id="796" name="Energia"/>
              <p:cNvSpPr txBox="1"/>
              <p:nvPr/>
            </p:nvSpPr>
            <p:spPr>
              <a:xfrm>
                <a:off x="521203" y="382828"/>
                <a:ext cx="1448601" cy="6888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500">
                    <a:solidFill>
                      <a:srgbClr val="FF2600"/>
                    </a:solidFill>
                    <a:latin typeface="Gill Sans"/>
                    <a:ea typeface="Gill Sans"/>
                    <a:cs typeface="Gill Sans"/>
                    <a:sym typeface="Gill Sans"/>
                  </a:defRPr>
                </a:lvl1pPr>
              </a:lstStyle>
              <a:p>
                <a:pPr/>
                <a:r>
                  <a:t>Energia</a:t>
                </a:r>
              </a:p>
            </p:txBody>
          </p:sp>
        </p:grpSp>
      </p:grpSp>
      <p:grpSp>
        <p:nvGrpSpPr>
          <p:cNvPr id="819" name="Group"/>
          <p:cNvGrpSpPr/>
          <p:nvPr/>
        </p:nvGrpSpPr>
        <p:grpSpPr>
          <a:xfrm>
            <a:off x="469119" y="4676444"/>
            <a:ext cx="4325635" cy="2022869"/>
            <a:chOff x="-807569" y="-241293"/>
            <a:chExt cx="4325633" cy="2022868"/>
          </a:xfrm>
        </p:grpSpPr>
        <p:grpSp>
          <p:nvGrpSpPr>
            <p:cNvPr id="817" name="Group"/>
            <p:cNvGrpSpPr/>
            <p:nvPr/>
          </p:nvGrpSpPr>
          <p:grpSpPr>
            <a:xfrm>
              <a:off x="0" y="-241294"/>
              <a:ext cx="1889513" cy="2022869"/>
              <a:chOff x="0" y="-194098"/>
              <a:chExt cx="1889512" cy="2022868"/>
            </a:xfrm>
          </p:grpSpPr>
          <p:sp>
            <p:nvSpPr>
              <p:cNvPr id="799" name="Circle"/>
              <p:cNvSpPr/>
              <p:nvPr/>
            </p:nvSpPr>
            <p:spPr>
              <a:xfrm>
                <a:off x="0" y="1361354"/>
                <a:ext cx="268324" cy="269003"/>
              </a:xfrm>
              <a:prstGeom prst="ellipse">
                <a:avLst/>
              </a:pr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sp>
            <p:nvSpPr>
              <p:cNvPr id="800" name="Circle"/>
              <p:cNvSpPr/>
              <p:nvPr/>
            </p:nvSpPr>
            <p:spPr>
              <a:xfrm>
                <a:off x="1125689" y="685911"/>
                <a:ext cx="268325" cy="269003"/>
              </a:xfrm>
              <a:prstGeom prst="ellipse">
                <a:avLst/>
              </a:pr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sp>
            <p:nvSpPr>
              <p:cNvPr id="801" name="Circle"/>
              <p:cNvSpPr/>
              <p:nvPr/>
            </p:nvSpPr>
            <p:spPr>
              <a:xfrm>
                <a:off x="275500" y="995791"/>
                <a:ext cx="268325" cy="269003"/>
              </a:xfrm>
              <a:prstGeom prst="ellipse">
                <a:avLst/>
              </a:pr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sp>
            <p:nvSpPr>
              <p:cNvPr id="802" name="Circle"/>
              <p:cNvSpPr/>
              <p:nvPr/>
            </p:nvSpPr>
            <p:spPr>
              <a:xfrm>
                <a:off x="724495" y="965092"/>
                <a:ext cx="268325" cy="269005"/>
              </a:xfrm>
              <a:prstGeom prst="ellipse">
                <a:avLst/>
              </a:pr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sp>
            <p:nvSpPr>
              <p:cNvPr id="803" name="Circle"/>
              <p:cNvSpPr/>
              <p:nvPr/>
            </p:nvSpPr>
            <p:spPr>
              <a:xfrm>
                <a:off x="179837" y="588502"/>
                <a:ext cx="268325" cy="269003"/>
              </a:xfrm>
              <a:prstGeom prst="ellipse">
                <a:avLst/>
              </a:pr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sp>
            <p:nvSpPr>
              <p:cNvPr id="804" name="Shape"/>
              <p:cNvSpPr/>
              <p:nvPr/>
            </p:nvSpPr>
            <p:spPr>
              <a:xfrm>
                <a:off x="1618426" y="577760"/>
                <a:ext cx="271087" cy="266374"/>
              </a:xfrm>
              <a:custGeom>
                <a:avLst/>
                <a:gdLst/>
                <a:ahLst/>
                <a:cxnLst>
                  <a:cxn ang="0">
                    <a:pos x="wd2" y="hd2"/>
                  </a:cxn>
                  <a:cxn ang="5400000">
                    <a:pos x="wd2" y="hd2"/>
                  </a:cxn>
                  <a:cxn ang="10800000">
                    <a:pos x="wd2" y="hd2"/>
                  </a:cxn>
                  <a:cxn ang="16200000">
                    <a:pos x="wd2" y="hd2"/>
                  </a:cxn>
                </a:cxnLst>
                <a:rect l="0" t="0" r="r" b="b"/>
                <a:pathLst>
                  <a:path w="19304" h="19215" fill="norm" stroke="1"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sp>
            <p:nvSpPr>
              <p:cNvPr id="805" name="Shape"/>
              <p:cNvSpPr/>
              <p:nvPr/>
            </p:nvSpPr>
            <p:spPr>
              <a:xfrm>
                <a:off x="1122939" y="1131610"/>
                <a:ext cx="271086" cy="266373"/>
              </a:xfrm>
              <a:custGeom>
                <a:avLst/>
                <a:gdLst/>
                <a:ahLst/>
                <a:cxnLst>
                  <a:cxn ang="0">
                    <a:pos x="wd2" y="hd2"/>
                  </a:cxn>
                  <a:cxn ang="5400000">
                    <a:pos x="wd2" y="hd2"/>
                  </a:cxn>
                  <a:cxn ang="10800000">
                    <a:pos x="wd2" y="hd2"/>
                  </a:cxn>
                  <a:cxn ang="16200000">
                    <a:pos x="wd2" y="hd2"/>
                  </a:cxn>
                </a:cxnLst>
                <a:rect l="0" t="0" r="r" b="b"/>
                <a:pathLst>
                  <a:path w="19304" h="19215" fill="norm" stroke="1"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sp>
            <p:nvSpPr>
              <p:cNvPr id="806" name="Shape"/>
              <p:cNvSpPr/>
              <p:nvPr/>
            </p:nvSpPr>
            <p:spPr>
              <a:xfrm>
                <a:off x="1530682" y="942552"/>
                <a:ext cx="271087" cy="266374"/>
              </a:xfrm>
              <a:custGeom>
                <a:avLst/>
                <a:gdLst/>
                <a:ahLst/>
                <a:cxnLst>
                  <a:cxn ang="0">
                    <a:pos x="wd2" y="hd2"/>
                  </a:cxn>
                  <a:cxn ang="5400000">
                    <a:pos x="wd2" y="hd2"/>
                  </a:cxn>
                  <a:cxn ang="10800000">
                    <a:pos x="wd2" y="hd2"/>
                  </a:cxn>
                  <a:cxn ang="16200000">
                    <a:pos x="wd2" y="hd2"/>
                  </a:cxn>
                </a:cxnLst>
                <a:rect l="0" t="0" r="r" b="b"/>
                <a:pathLst>
                  <a:path w="19304" h="19215" fill="norm" stroke="1"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sp>
            <p:nvSpPr>
              <p:cNvPr id="807" name="Shape"/>
              <p:cNvSpPr/>
              <p:nvPr/>
            </p:nvSpPr>
            <p:spPr>
              <a:xfrm>
                <a:off x="1618426" y="1362669"/>
                <a:ext cx="271087" cy="266374"/>
              </a:xfrm>
              <a:custGeom>
                <a:avLst/>
                <a:gdLst/>
                <a:ahLst/>
                <a:cxnLst>
                  <a:cxn ang="0">
                    <a:pos x="wd2" y="hd2"/>
                  </a:cxn>
                  <a:cxn ang="5400000">
                    <a:pos x="wd2" y="hd2"/>
                  </a:cxn>
                  <a:cxn ang="10800000">
                    <a:pos x="wd2" y="hd2"/>
                  </a:cxn>
                  <a:cxn ang="16200000">
                    <a:pos x="wd2" y="hd2"/>
                  </a:cxn>
                </a:cxnLst>
                <a:rect l="0" t="0" r="r" b="b"/>
                <a:pathLst>
                  <a:path w="19304" h="19215" fill="norm" stroke="1"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sp>
            <p:nvSpPr>
              <p:cNvPr id="808" name="Shape"/>
              <p:cNvSpPr/>
              <p:nvPr/>
            </p:nvSpPr>
            <p:spPr>
              <a:xfrm>
                <a:off x="1037102" y="1562397"/>
                <a:ext cx="271087" cy="266373"/>
              </a:xfrm>
              <a:custGeom>
                <a:avLst/>
                <a:gdLst/>
                <a:ahLst/>
                <a:cxnLst>
                  <a:cxn ang="0">
                    <a:pos x="wd2" y="hd2"/>
                  </a:cxn>
                  <a:cxn ang="5400000">
                    <a:pos x="wd2" y="hd2"/>
                  </a:cxn>
                  <a:cxn ang="10800000">
                    <a:pos x="wd2" y="hd2"/>
                  </a:cxn>
                  <a:cxn ang="16200000">
                    <a:pos x="wd2" y="hd2"/>
                  </a:cxn>
                </a:cxnLst>
                <a:rect l="0" t="0" r="r" b="b"/>
                <a:pathLst>
                  <a:path w="19304" h="19215" fill="norm" stroke="1"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sp>
            <p:nvSpPr>
              <p:cNvPr id="809" name="Shape"/>
              <p:cNvSpPr/>
              <p:nvPr/>
            </p:nvSpPr>
            <p:spPr>
              <a:xfrm flipH="1">
                <a:off x="369408" y="-194099"/>
                <a:ext cx="174428" cy="406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p>
            </p:txBody>
          </p:sp>
          <p:sp>
            <p:nvSpPr>
              <p:cNvPr id="810" name="Shape"/>
              <p:cNvSpPr/>
              <p:nvPr/>
            </p:nvSpPr>
            <p:spPr>
              <a:xfrm flipH="1">
                <a:off x="600775" y="-194098"/>
                <a:ext cx="174427" cy="406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p>
            </p:txBody>
          </p:sp>
          <p:sp>
            <p:nvSpPr>
              <p:cNvPr id="811" name="Shape"/>
              <p:cNvSpPr/>
              <p:nvPr/>
            </p:nvSpPr>
            <p:spPr>
              <a:xfrm flipH="1">
                <a:off x="842515" y="-184996"/>
                <a:ext cx="174428" cy="406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p>
            </p:txBody>
          </p:sp>
          <p:sp>
            <p:nvSpPr>
              <p:cNvPr id="812" name="Shape"/>
              <p:cNvSpPr/>
              <p:nvPr/>
            </p:nvSpPr>
            <p:spPr>
              <a:xfrm flipH="1">
                <a:off x="1085432" y="-184996"/>
                <a:ext cx="174427" cy="406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p>
            </p:txBody>
          </p:sp>
          <p:sp>
            <p:nvSpPr>
              <p:cNvPr id="813" name="Shape"/>
              <p:cNvSpPr/>
              <p:nvPr/>
            </p:nvSpPr>
            <p:spPr>
              <a:xfrm flipH="1">
                <a:off x="1308869" y="-186405"/>
                <a:ext cx="174427" cy="406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p>
            </p:txBody>
          </p:sp>
          <p:sp>
            <p:nvSpPr>
              <p:cNvPr id="814" name="Shape"/>
              <p:cNvSpPr/>
              <p:nvPr/>
            </p:nvSpPr>
            <p:spPr>
              <a:xfrm flipH="1">
                <a:off x="1556489" y="-184996"/>
                <a:ext cx="174428" cy="406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p>
            </p:txBody>
          </p:sp>
          <p:sp>
            <p:nvSpPr>
              <p:cNvPr id="815" name="Shape"/>
              <p:cNvSpPr/>
              <p:nvPr/>
            </p:nvSpPr>
            <p:spPr>
              <a:xfrm>
                <a:off x="604009" y="600553"/>
                <a:ext cx="271087" cy="266373"/>
              </a:xfrm>
              <a:custGeom>
                <a:avLst/>
                <a:gdLst/>
                <a:ahLst/>
                <a:cxnLst>
                  <a:cxn ang="0">
                    <a:pos x="wd2" y="hd2"/>
                  </a:cxn>
                  <a:cxn ang="5400000">
                    <a:pos x="wd2" y="hd2"/>
                  </a:cxn>
                  <a:cxn ang="10800000">
                    <a:pos x="wd2" y="hd2"/>
                  </a:cxn>
                  <a:cxn ang="16200000">
                    <a:pos x="wd2" y="hd2"/>
                  </a:cxn>
                </a:cxnLst>
                <a:rect l="0" t="0" r="r" b="b"/>
                <a:pathLst>
                  <a:path w="19304" h="19215" fill="norm" stroke="1"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sp>
            <p:nvSpPr>
              <p:cNvPr id="816" name="Shape"/>
              <p:cNvSpPr/>
              <p:nvPr/>
            </p:nvSpPr>
            <p:spPr>
              <a:xfrm>
                <a:off x="504117" y="1454265"/>
                <a:ext cx="271087" cy="266373"/>
              </a:xfrm>
              <a:custGeom>
                <a:avLst/>
                <a:gdLst/>
                <a:ahLst/>
                <a:cxnLst>
                  <a:cxn ang="0">
                    <a:pos x="wd2" y="hd2"/>
                  </a:cxn>
                  <a:cxn ang="5400000">
                    <a:pos x="wd2" y="hd2"/>
                  </a:cxn>
                  <a:cxn ang="10800000">
                    <a:pos x="wd2" y="hd2"/>
                  </a:cxn>
                  <a:cxn ang="16200000">
                    <a:pos x="wd2" y="hd2"/>
                  </a:cxn>
                </a:cxnLst>
                <a:rect l="0" t="0" r="r" b="b"/>
                <a:pathLst>
                  <a:path w="19304" h="19215" fill="norm" stroke="1"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l="0" t="0" r="0" b="0"/>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p>
            </p:txBody>
          </p:sp>
        </p:grpSp>
        <p:sp>
          <p:nvSpPr>
            <p:cNvPr id="818" name="Molekuly Sygnalizujace Redox"/>
            <p:cNvSpPr txBox="1"/>
            <p:nvPr/>
          </p:nvSpPr>
          <p:spPr>
            <a:xfrm>
              <a:off x="-807570" y="100415"/>
              <a:ext cx="4325634" cy="409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l" defTabSz="1300480">
                <a:spcBef>
                  <a:spcPts val="800"/>
                </a:spcBef>
                <a:defRPr b="1" sz="2300">
                  <a:solidFill>
                    <a:srgbClr val="1F497D"/>
                  </a:solidFill>
                  <a:latin typeface="Arial"/>
                  <a:ea typeface="Arial"/>
                  <a:cs typeface="Arial"/>
                  <a:sym typeface="Arial"/>
                </a:defRPr>
              </a:lvl1pPr>
            </a:lstStyle>
            <a:p>
              <a:pPr/>
              <a:r>
                <a:t>Molekuly Sygnalizujace Redox</a:t>
              </a:r>
            </a:p>
          </p:txBody>
        </p:sp>
      </p:grpSp>
      <p:sp>
        <p:nvSpPr>
          <p:cNvPr id="820" name="}"/>
          <p:cNvSpPr txBox="1"/>
          <p:nvPr/>
        </p:nvSpPr>
        <p:spPr>
          <a:xfrm>
            <a:off x="4591801" y="4292910"/>
            <a:ext cx="837659" cy="25740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defRPr sz="17200"/>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792"/>
                                        </p:tgtEl>
                                        <p:attrNameLst>
                                          <p:attrName>style.visibility</p:attrName>
                                        </p:attrNameLst>
                                      </p:cBhvr>
                                      <p:to>
                                        <p:strVal val="visible"/>
                                      </p:to>
                                    </p:set>
                                    <p:animEffect filter="dissolve" transition="in">
                                      <p:cBhvr>
                                        <p:cTn id="7" dur="1000"/>
                                        <p:tgtEl>
                                          <p:spTgt spid="79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798"/>
                                        </p:tgtEl>
                                        <p:attrNameLst>
                                          <p:attrName>style.visibility</p:attrName>
                                        </p:attrNameLst>
                                      </p:cBhvr>
                                      <p:to>
                                        <p:strVal val="visible"/>
                                      </p:to>
                                    </p:set>
                                    <p:anim calcmode="lin" valueType="num">
                                      <p:cBhvr>
                                        <p:cTn id="12" dur="750" fill="hold"/>
                                        <p:tgtEl>
                                          <p:spTgt spid="798"/>
                                        </p:tgtEl>
                                        <p:attrNameLst>
                                          <p:attrName>ppt_w</p:attrName>
                                        </p:attrNameLst>
                                      </p:cBhvr>
                                      <p:tavLst>
                                        <p:tav tm="0">
                                          <p:val>
                                            <p:fltVal val="0"/>
                                          </p:val>
                                        </p:tav>
                                        <p:tav tm="100000">
                                          <p:val>
                                            <p:strVal val="#ppt_w"/>
                                          </p:val>
                                        </p:tav>
                                      </p:tavLst>
                                    </p:anim>
                                    <p:anim calcmode="lin" valueType="num">
                                      <p:cBhvr>
                                        <p:cTn id="13" dur="750" fill="hold"/>
                                        <p:tgtEl>
                                          <p:spTgt spid="79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2" grpId="3" fill="hold">
                                  <p:stCondLst>
                                    <p:cond delay="0"/>
                                  </p:stCondLst>
                                  <p:iterate type="el" backwards="0">
                                    <p:tmAbs val="0"/>
                                  </p:iterate>
                                  <p:childTnLst>
                                    <p:set>
                                      <p:cBhvr>
                                        <p:cTn id="17" fill="hold"/>
                                        <p:tgtEl>
                                          <p:spTgt spid="819"/>
                                        </p:tgtEl>
                                        <p:attrNameLst>
                                          <p:attrName>style.visibility</p:attrName>
                                        </p:attrNameLst>
                                      </p:cBhvr>
                                      <p:to>
                                        <p:strVal val="visible"/>
                                      </p:to>
                                    </p:set>
                                    <p:animEffect filter="wipe(up)" transition="in">
                                      <p:cBhvr>
                                        <p:cTn id="18" dur="1000"/>
                                        <p:tgtEl>
                                          <p:spTgt spid="819"/>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4" fill="hold">
                                  <p:stCondLst>
                                    <p:cond delay="0"/>
                                  </p:stCondLst>
                                  <p:iterate type="el" backwards="0">
                                    <p:tmAbs val="0"/>
                                  </p:iterate>
                                  <p:childTnLst>
                                    <p:set>
                                      <p:cBhvr>
                                        <p:cTn id="22" fill="hold"/>
                                        <p:tgtEl>
                                          <p:spTgt spid="820"/>
                                        </p:tgtEl>
                                        <p:attrNameLst>
                                          <p:attrName>style.visibility</p:attrName>
                                        </p:attrNameLst>
                                      </p:cBhvr>
                                      <p:to>
                                        <p:strVal val="visible"/>
                                      </p:to>
                                    </p:set>
                                    <p:animEffect filter="wipe(left)" transition="in">
                                      <p:cBhvr>
                                        <p:cTn id="23" dur="700"/>
                                        <p:tgtEl>
                                          <p:spTgt spid="820"/>
                                        </p:tgtEl>
                                      </p:cBhvr>
                                    </p:animEffect>
                                  </p:childTnLst>
                                </p:cTn>
                              </p:par>
                            </p:childTnLst>
                          </p:cTn>
                        </p:par>
                        <p:par>
                          <p:cTn id="24" fill="hold">
                            <p:stCondLst>
                              <p:cond delay="700"/>
                            </p:stCondLst>
                            <p:childTnLst>
                              <p:par>
                                <p:cTn id="25" presetClass="entr" nodeType="afterEffect" presetSubtype="8" presetID="22" grpId="5" fill="hold">
                                  <p:stCondLst>
                                    <p:cond delay="0"/>
                                  </p:stCondLst>
                                  <p:iterate type="el" backwards="0">
                                    <p:tmAbs val="0"/>
                                  </p:iterate>
                                  <p:childTnLst>
                                    <p:set>
                                      <p:cBhvr>
                                        <p:cTn id="26" fill="hold"/>
                                        <p:tgtEl>
                                          <p:spTgt spid="791">
                                            <p:bg/>
                                          </p:spTgt>
                                        </p:tgtEl>
                                        <p:attrNameLst>
                                          <p:attrName>style.visibility</p:attrName>
                                        </p:attrNameLst>
                                      </p:cBhvr>
                                      <p:to>
                                        <p:strVal val="visible"/>
                                      </p:to>
                                    </p:set>
                                    <p:animEffect filter="wipe(left)" transition="in">
                                      <p:cBhvr>
                                        <p:cTn id="27" dur="1000"/>
                                        <p:tgtEl>
                                          <p:spTgt spid="791">
                                            <p:bg/>
                                          </p:spTgt>
                                        </p:tgtEl>
                                      </p:cBhvr>
                                    </p:animEffect>
                                  </p:childTnLst>
                                </p:cTn>
                              </p:par>
                              <p:par>
                                <p:cTn id="28" presetClass="entr" nodeType="withEffect" presetSubtype="8" presetID="22" grpId="5" fill="hold">
                                  <p:stCondLst>
                                    <p:cond delay="0"/>
                                  </p:stCondLst>
                                  <p:iterate type="el" backwards="0">
                                    <p:tmAbs val="0"/>
                                  </p:iterate>
                                  <p:childTnLst>
                                    <p:set>
                                      <p:cBhvr>
                                        <p:cTn id="29" fill="hold"/>
                                        <p:tgtEl>
                                          <p:spTgt spid="791">
                                            <p:txEl>
                                              <p:pRg st="0" end="0"/>
                                            </p:txEl>
                                          </p:spTgt>
                                        </p:tgtEl>
                                        <p:attrNameLst>
                                          <p:attrName>style.visibility</p:attrName>
                                        </p:attrNameLst>
                                      </p:cBhvr>
                                      <p:to>
                                        <p:strVal val="visible"/>
                                      </p:to>
                                    </p:set>
                                    <p:animEffect filter="wipe(left)" transition="in">
                                      <p:cBhvr>
                                        <p:cTn id="30" dur="1000"/>
                                        <p:tgtEl>
                                          <p:spTgt spid="791">
                                            <p:txEl>
                                              <p:pRg st="0" end="0"/>
                                            </p:txEl>
                                          </p:spTgt>
                                        </p:tgtEl>
                                      </p:cBhvr>
                                    </p:animEffect>
                                  </p:childTnLst>
                                </p:cTn>
                              </p:par>
                            </p:childTnLst>
                          </p:cTn>
                        </p:par>
                        <p:par>
                          <p:cTn id="31" fill="hold">
                            <p:stCondLst>
                              <p:cond delay="1700"/>
                            </p:stCondLst>
                            <p:childTnLst>
                              <p:par>
                                <p:cTn id="32" presetClass="entr" nodeType="afterEffect" presetSubtype="8" presetID="22" grpId="6" fill="hold">
                                  <p:stCondLst>
                                    <p:cond delay="0"/>
                                  </p:stCondLst>
                                  <p:iterate type="el" backwards="0">
                                    <p:tmAbs val="0"/>
                                  </p:iterate>
                                  <p:childTnLst>
                                    <p:set>
                                      <p:cBhvr>
                                        <p:cTn id="33" fill="hold"/>
                                        <p:tgtEl>
                                          <p:spTgt spid="788"/>
                                        </p:tgtEl>
                                        <p:attrNameLst>
                                          <p:attrName>style.visibility</p:attrName>
                                        </p:attrNameLst>
                                      </p:cBhvr>
                                      <p:to>
                                        <p:strVal val="visible"/>
                                      </p:to>
                                    </p:set>
                                    <p:animEffect filter="wipe(left)" transition="in">
                                      <p:cBhvr>
                                        <p:cTn id="34" dur="500"/>
                                        <p:tgtEl>
                                          <p:spTgt spid="788"/>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2" grpId="5" fill="hold">
                                  <p:stCondLst>
                                    <p:cond delay="0"/>
                                  </p:stCondLst>
                                  <p:iterate type="el" backwards="0">
                                    <p:tmAbs val="0"/>
                                  </p:iterate>
                                  <p:childTnLst>
                                    <p:set>
                                      <p:cBhvr>
                                        <p:cTn id="38" fill="hold"/>
                                        <p:tgtEl>
                                          <p:spTgt spid="791">
                                            <p:txEl>
                                              <p:pRg st="1" end="1"/>
                                            </p:txEl>
                                          </p:spTgt>
                                        </p:tgtEl>
                                        <p:attrNameLst>
                                          <p:attrName>style.visibility</p:attrName>
                                        </p:attrNameLst>
                                      </p:cBhvr>
                                      <p:to>
                                        <p:strVal val="visible"/>
                                      </p:to>
                                    </p:set>
                                    <p:animEffect filter="wipe(left)" transition="in">
                                      <p:cBhvr>
                                        <p:cTn id="39" dur="1000"/>
                                        <p:tgtEl>
                                          <p:spTgt spid="791">
                                            <p:txEl>
                                              <p:pRg st="1" end="1"/>
                                            </p:txEl>
                                          </p:spTgt>
                                        </p:tgtEl>
                                      </p:cBhvr>
                                    </p:animEffect>
                                  </p:childTnLst>
                                </p:cTn>
                              </p:par>
                            </p:childTnLst>
                          </p:cTn>
                        </p:par>
                        <p:par>
                          <p:cTn id="40" fill="hold">
                            <p:stCondLst>
                              <p:cond delay="1000"/>
                            </p:stCondLst>
                            <p:childTnLst>
                              <p:par>
                                <p:cTn id="41" presetClass="entr" nodeType="afterEffect" presetSubtype="8" presetID="22" grpId="5" fill="hold">
                                  <p:stCondLst>
                                    <p:cond delay="0"/>
                                  </p:stCondLst>
                                  <p:iterate type="el" backwards="0">
                                    <p:tmAbs val="0"/>
                                  </p:iterate>
                                  <p:childTnLst>
                                    <p:set>
                                      <p:cBhvr>
                                        <p:cTn id="42" fill="hold"/>
                                        <p:tgtEl>
                                          <p:spTgt spid="791">
                                            <p:txEl>
                                              <p:pRg st="2" end="2"/>
                                            </p:txEl>
                                          </p:spTgt>
                                        </p:tgtEl>
                                        <p:attrNameLst>
                                          <p:attrName>style.visibility</p:attrName>
                                        </p:attrNameLst>
                                      </p:cBhvr>
                                      <p:to>
                                        <p:strVal val="visible"/>
                                      </p:to>
                                    </p:set>
                                    <p:animEffect filter="wipe(left)" transition="in">
                                      <p:cBhvr>
                                        <p:cTn id="43" dur="1000"/>
                                        <p:tgtEl>
                                          <p:spTgt spid="791">
                                            <p:txEl>
                                              <p:pRg st="2" end="2"/>
                                            </p:txEl>
                                          </p:spTgt>
                                        </p:tgtEl>
                                      </p:cBhvr>
                                    </p:animEffect>
                                  </p:childTnLst>
                                </p:cTn>
                              </p:par>
                            </p:childTnLst>
                          </p:cTn>
                        </p:par>
                        <p:par>
                          <p:cTn id="44" fill="hold">
                            <p:stCondLst>
                              <p:cond delay="2000"/>
                            </p:stCondLst>
                            <p:childTnLst>
                              <p:par>
                                <p:cTn id="45" presetClass="entr" nodeType="afterEffect" presetSubtype="8" presetID="22" grpId="5" fill="hold">
                                  <p:stCondLst>
                                    <p:cond delay="0"/>
                                  </p:stCondLst>
                                  <p:iterate type="el" backwards="0">
                                    <p:tmAbs val="0"/>
                                  </p:iterate>
                                  <p:childTnLst>
                                    <p:set>
                                      <p:cBhvr>
                                        <p:cTn id="46" fill="hold"/>
                                        <p:tgtEl>
                                          <p:spTgt spid="791">
                                            <p:txEl>
                                              <p:pRg st="3" end="3"/>
                                            </p:txEl>
                                          </p:spTgt>
                                        </p:tgtEl>
                                        <p:attrNameLst>
                                          <p:attrName>style.visibility</p:attrName>
                                        </p:attrNameLst>
                                      </p:cBhvr>
                                      <p:to>
                                        <p:strVal val="visible"/>
                                      </p:to>
                                    </p:set>
                                    <p:animEffect filter="wipe(left)" transition="in">
                                      <p:cBhvr>
                                        <p:cTn id="47" dur="1000"/>
                                        <p:tgtEl>
                                          <p:spTgt spid="79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4" presetID="2" grpId="7" fill="hold">
                                  <p:stCondLst>
                                    <p:cond delay="0"/>
                                  </p:stCondLst>
                                  <p:iterate type="el" backwards="0">
                                    <p:tmAbs val="0"/>
                                  </p:iterate>
                                  <p:childTnLst>
                                    <p:set>
                                      <p:cBhvr>
                                        <p:cTn id="51" fill="hold"/>
                                        <p:tgtEl>
                                          <p:spTgt spid="790"/>
                                        </p:tgtEl>
                                        <p:attrNameLst>
                                          <p:attrName>style.visibility</p:attrName>
                                        </p:attrNameLst>
                                      </p:cBhvr>
                                      <p:to>
                                        <p:strVal val="visible"/>
                                      </p:to>
                                    </p:set>
                                    <p:anim calcmode="lin" valueType="num">
                                      <p:cBhvr>
                                        <p:cTn id="52" dur="1000" fill="hold"/>
                                        <p:tgtEl>
                                          <p:spTgt spid="790"/>
                                        </p:tgtEl>
                                        <p:attrNameLst>
                                          <p:attrName>ppt_x</p:attrName>
                                        </p:attrNameLst>
                                      </p:cBhvr>
                                      <p:tavLst>
                                        <p:tav tm="0">
                                          <p:val>
                                            <p:strVal val="#ppt_x"/>
                                          </p:val>
                                        </p:tav>
                                        <p:tav tm="100000">
                                          <p:val>
                                            <p:strVal val="#ppt_x"/>
                                          </p:val>
                                        </p:tav>
                                      </p:tavLst>
                                    </p:anim>
                                    <p:anim calcmode="lin" valueType="num">
                                      <p:cBhvr>
                                        <p:cTn id="53" dur="1000" fill="hold"/>
                                        <p:tgtEl>
                                          <p:spTgt spid="7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9" grpId="3"/>
      <p:bldP build="whole" bldLvl="1" animBg="1" rev="0" advAuto="0" spid="788" grpId="6"/>
      <p:bldP build="whole" bldLvl="1" animBg="1" rev="0" advAuto="0" spid="790" grpId="7"/>
      <p:bldP build="whole" bldLvl="1" animBg="1" rev="0" advAuto="0" spid="820" grpId="4"/>
      <p:bldP build="whole" bldLvl="1" animBg="1" rev="0" advAuto="0" spid="792" grpId="1"/>
      <p:bldP build="p" bldLvl="5" animBg="1" rev="0" advAuto="0" spid="791" grpId="5"/>
      <p:bldP build="whole" bldLvl="1" animBg="1" rev="0" advAuto="0" spid="798" grpId="2"/>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438" name="There are more than 3,000 network marketing companies worldwide."/>
          <p:cNvSpPr txBox="1"/>
          <p:nvPr>
            <p:ph type="body" sz="quarter" idx="1"/>
          </p:nvPr>
        </p:nvSpPr>
        <p:spPr>
          <a:xfrm>
            <a:off x="6517688" y="3400452"/>
            <a:ext cx="4919709" cy="1759115"/>
          </a:xfrm>
          <a:prstGeom prst="rect">
            <a:avLst/>
          </a:prstGeom>
        </p:spPr>
        <p:txBody>
          <a:bodyPr/>
          <a:lstStyle/>
          <a:p>
            <a:pPr marL="0" indent="0" defTabSz="745607">
              <a:spcBef>
                <a:spcPts val="0"/>
              </a:spcBef>
              <a:buSzTx/>
              <a:buNone/>
              <a:defRPr sz="3400">
                <a:solidFill>
                  <a:srgbClr val="FFFFFF"/>
                </a:solidFill>
              </a:defRPr>
            </a:pPr>
            <a:r>
              <a:t>Jest więcej niż</a:t>
            </a:r>
            <a:r>
              <a:rPr>
                <a:solidFill>
                  <a:srgbClr val="6C6C6C"/>
                </a:solidFill>
              </a:rPr>
              <a:t> </a:t>
            </a:r>
            <a:r>
              <a:t>3,000 firm marketingu sieciowego na świecie</a:t>
            </a:r>
          </a:p>
        </p:txBody>
      </p:sp>
      <p:sp>
        <p:nvSpPr>
          <p:cNvPr id="1439" name="HOW DO YOU CHOOSE A  COMPANY TO PARTNER WITH?"/>
          <p:cNvSpPr txBox="1"/>
          <p:nvPr>
            <p:ph type="title"/>
          </p:nvPr>
        </p:nvSpPr>
        <p:spPr>
          <a:xfrm>
            <a:off x="4272634" y="1217727"/>
            <a:ext cx="8076381" cy="1479573"/>
          </a:xfrm>
          <a:prstGeom prst="rect">
            <a:avLst/>
          </a:prstGeom>
        </p:spPr>
        <p:txBody>
          <a:bodyPr/>
          <a:lstStyle>
            <a:lvl1pPr>
              <a:defRPr spc="400" sz="3700">
                <a:solidFill>
                  <a:srgbClr val="FFFFFF"/>
                </a:solidFill>
              </a:defRPr>
            </a:lvl1pPr>
          </a:lstStyle>
          <a:p>
            <a:pPr/>
            <a:r>
              <a:t>JAK WYBRAĆ FIRMĘ na PARTNERA?</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438">
                                            <p:bg/>
                                          </p:spTgt>
                                        </p:tgtEl>
                                        <p:attrNameLst>
                                          <p:attrName>style.visibility</p:attrName>
                                        </p:attrNameLst>
                                      </p:cBhvr>
                                      <p:to>
                                        <p:strVal val="visible"/>
                                      </p:to>
                                    </p:set>
                                    <p:animEffect filter="wipe(left)" transition="in">
                                      <p:cBhvr>
                                        <p:cTn id="7" dur="1000"/>
                                        <p:tgtEl>
                                          <p:spTgt spid="143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438">
                                            <p:txEl>
                                              <p:pRg st="0" end="0"/>
                                            </p:txEl>
                                          </p:spTgt>
                                        </p:tgtEl>
                                        <p:attrNameLst>
                                          <p:attrName>style.visibility</p:attrName>
                                        </p:attrNameLst>
                                      </p:cBhvr>
                                      <p:to>
                                        <p:strVal val="visible"/>
                                      </p:to>
                                    </p:set>
                                    <p:animEffect filter="wipe(left)" transition="in">
                                      <p:cBhvr>
                                        <p:cTn id="10" dur="1000"/>
                                        <p:tgtEl>
                                          <p:spTgt spid="1438">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38" grpId="1"/>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3" name="Redox Signaling Technology"/>
          <p:cNvSpPr txBox="1"/>
          <p:nvPr>
            <p:ph type="title"/>
          </p:nvPr>
        </p:nvSpPr>
        <p:spPr>
          <a:xfrm>
            <a:off x="721301" y="6785"/>
            <a:ext cx="12119696" cy="1270626"/>
          </a:xfrm>
          <a:prstGeom prst="rect">
            <a:avLst/>
          </a:prstGeom>
        </p:spPr>
        <p:txBody>
          <a:bodyPr/>
          <a:lstStyle>
            <a:lvl1pPr marR="81279" indent="4464" defTabSz="921173">
              <a:defRPr b="1" spc="483" sz="5000">
                <a:solidFill>
                  <a:srgbClr val="002F73"/>
                </a:solidFill>
                <a:uFill>
                  <a:solidFill>
                    <a:srgbClr val="002F73"/>
                  </a:solidFill>
                </a:uFill>
                <a:latin typeface="+mn-lt"/>
                <a:ea typeface="+mn-ea"/>
                <a:cs typeface="+mn-cs"/>
                <a:sym typeface="Helvetica"/>
              </a:defRPr>
            </a:lvl1pPr>
          </a:lstStyle>
          <a:p>
            <a:pPr/>
            <a:r>
              <a:t>Technologia Sygnalizacji Redox</a:t>
            </a:r>
          </a:p>
        </p:txBody>
      </p:sp>
      <p:sp>
        <p:nvSpPr>
          <p:cNvPr id="1444" name="Different…"/>
          <p:cNvSpPr txBox="1"/>
          <p:nvPr/>
        </p:nvSpPr>
        <p:spPr>
          <a:xfrm>
            <a:off x="651692" y="2018974"/>
            <a:ext cx="5581749" cy="6400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40639" indent="40183" algn="l" defTabSz="647700">
              <a:defRPr b="1" sz="3900" u="sng">
                <a:solidFill>
                  <a:srgbClr val="A74A44"/>
                </a:solidFill>
                <a:uFill>
                  <a:solidFill>
                    <a:srgbClr val="A74A44"/>
                  </a:solidFill>
                </a:uFill>
                <a:latin typeface="Lucida Grande"/>
                <a:ea typeface="Lucida Grande"/>
                <a:cs typeface="Lucida Grande"/>
                <a:sym typeface="Lucida Grande"/>
              </a:defRPr>
            </a:pPr>
            <a:r>
              <a:t>Wyróżniająca</a:t>
            </a:r>
          </a:p>
          <a:p>
            <a:pPr marL="57150" marR="40639" algn="l" defTabSz="647700">
              <a:buClr>
                <a:srgbClr val="000000"/>
              </a:buClr>
              <a:buSzPct val="77000"/>
              <a:buFont typeface="Times"/>
              <a:buChar char="•"/>
              <a:defRPr sz="3900">
                <a:solidFill>
                  <a:srgbClr val="000000"/>
                </a:solidFill>
                <a:uFill>
                  <a:solidFill>
                    <a:srgbClr val="000000"/>
                  </a:solidFill>
                </a:uFill>
                <a:latin typeface="Lucida Grande"/>
                <a:ea typeface="Lucida Grande"/>
                <a:cs typeface="Lucida Grande"/>
                <a:sym typeface="Lucida Grande"/>
              </a:defRPr>
            </a:pPr>
            <a:r>
              <a:t>Prawdziwa kreatorka kategorii</a:t>
            </a:r>
          </a:p>
          <a:p>
            <a:pPr marL="57150" marR="40639" algn="l" defTabSz="647700">
              <a:buClr>
                <a:srgbClr val="000000"/>
              </a:buClr>
              <a:buSzPct val="77000"/>
              <a:buFont typeface="Times"/>
              <a:buChar char="•"/>
              <a:defRPr sz="3900">
                <a:solidFill>
                  <a:srgbClr val="000000"/>
                </a:solidFill>
                <a:uFill>
                  <a:solidFill>
                    <a:srgbClr val="000000"/>
                  </a:solidFill>
                </a:uFill>
                <a:latin typeface="Lucida Grande"/>
                <a:ea typeface="Lucida Grande"/>
                <a:cs typeface="Lucida Grande"/>
                <a:sym typeface="Lucida Grande"/>
              </a:defRPr>
            </a:pPr>
            <a:r>
              <a:t>N</a:t>
            </a:r>
            <a:r>
              <a:t>owa granica nauki</a:t>
            </a:r>
          </a:p>
          <a:p>
            <a:pPr marR="40639" indent="40183" algn="l" defTabSz="647700">
              <a:defRPr sz="1900">
                <a:solidFill>
                  <a:srgbClr val="000000"/>
                </a:solidFill>
                <a:uFill>
                  <a:solidFill>
                    <a:srgbClr val="000000"/>
                  </a:solidFill>
                </a:uFill>
                <a:latin typeface="Lucida Grande"/>
                <a:ea typeface="Lucida Grande"/>
                <a:cs typeface="Lucida Grande"/>
                <a:sym typeface="Lucida Grande"/>
              </a:defRPr>
            </a:pPr>
          </a:p>
          <a:p>
            <a:pPr marR="40639" indent="40183" algn="l" defTabSz="647700">
              <a:defRPr b="1" sz="3900" u="sng">
                <a:solidFill>
                  <a:srgbClr val="A74A44"/>
                </a:solidFill>
                <a:uFill>
                  <a:solidFill>
                    <a:srgbClr val="A74A44"/>
                  </a:solidFill>
                </a:uFill>
                <a:latin typeface="Lucida Grande"/>
                <a:ea typeface="Lucida Grande"/>
                <a:cs typeface="Lucida Grande"/>
                <a:sym typeface="Lucida Grande"/>
              </a:defRPr>
            </a:pPr>
            <a:r>
              <a:t>Długofalowa</a:t>
            </a:r>
          </a:p>
          <a:p>
            <a:pPr marL="57150" marR="40639" algn="l" defTabSz="647700">
              <a:buClr>
                <a:srgbClr val="000000"/>
              </a:buClr>
              <a:buSzPct val="77000"/>
              <a:buFont typeface="Lucida Grande"/>
              <a:buChar char="•"/>
              <a:defRPr sz="3900">
                <a:solidFill>
                  <a:srgbClr val="000000"/>
                </a:solidFill>
                <a:uFill>
                  <a:solidFill>
                    <a:srgbClr val="000000"/>
                  </a:solidFill>
                </a:uFill>
                <a:latin typeface="Lucida Grande"/>
                <a:ea typeface="Lucida Grande"/>
                <a:cs typeface="Lucida Grande"/>
                <a:sym typeface="Lucida Grande"/>
              </a:defRPr>
            </a:pPr>
            <a:r>
              <a:t>Licznie opatentowana </a:t>
            </a:r>
          </a:p>
          <a:p>
            <a:pPr marL="57150" marR="40639" algn="l" defTabSz="647700">
              <a:buClr>
                <a:srgbClr val="000000"/>
              </a:buClr>
              <a:buSzPct val="77000"/>
              <a:buFont typeface="Lucida Grande"/>
              <a:buChar char="•"/>
              <a:defRPr sz="3900">
                <a:solidFill>
                  <a:srgbClr val="000000"/>
                </a:solidFill>
                <a:uFill>
                  <a:solidFill>
                    <a:srgbClr val="000000"/>
                  </a:solidFill>
                </a:uFill>
                <a:latin typeface="Lucida Grande"/>
                <a:ea typeface="Lucida Grande"/>
                <a:cs typeface="Lucida Grande"/>
                <a:sym typeface="Lucida Grande"/>
              </a:defRPr>
            </a:pPr>
            <a:r>
              <a:t>Zero konkurencji</a:t>
            </a:r>
          </a:p>
          <a:p>
            <a:pPr marL="57150" marR="40639" algn="l" defTabSz="647700">
              <a:buClr>
                <a:srgbClr val="000000"/>
              </a:buClr>
              <a:buSzPct val="77000"/>
              <a:buFont typeface="Lucida Grande"/>
              <a:buChar char="•"/>
              <a:defRPr sz="3900">
                <a:solidFill>
                  <a:srgbClr val="000000"/>
                </a:solidFill>
                <a:uFill>
                  <a:solidFill>
                    <a:srgbClr val="000000"/>
                  </a:solidFill>
                </a:uFill>
                <a:latin typeface="Lucida Grande"/>
                <a:ea typeface="Lucida Grande"/>
                <a:cs typeface="Lucida Grande"/>
                <a:sym typeface="Lucida Grande"/>
              </a:defRPr>
            </a:pPr>
            <a:r>
              <a:t>Zero podróbek</a:t>
            </a:r>
          </a:p>
          <a:p>
            <a:pPr marR="40639" indent="40183" algn="l" defTabSz="647700">
              <a:defRPr sz="1900">
                <a:solidFill>
                  <a:srgbClr val="000000"/>
                </a:solidFill>
                <a:uFill>
                  <a:solidFill>
                    <a:srgbClr val="000000"/>
                  </a:solidFill>
                </a:uFill>
                <a:latin typeface="Lucida Grande"/>
                <a:ea typeface="Lucida Grande"/>
                <a:cs typeface="Lucida Grande"/>
                <a:sym typeface="Lucida Grande"/>
              </a:defRPr>
            </a:pPr>
          </a:p>
          <a:p>
            <a:pPr marR="40639" indent="40183" algn="l" defTabSz="647700">
              <a:defRPr b="1" sz="3900" u="sng">
                <a:solidFill>
                  <a:srgbClr val="A74A44"/>
                </a:solidFill>
                <a:uFill>
                  <a:solidFill>
                    <a:srgbClr val="A74A44"/>
                  </a:solidFill>
                </a:uFill>
                <a:latin typeface="Lucida Grande"/>
                <a:ea typeface="Lucida Grande"/>
                <a:cs typeface="Lucida Grande"/>
                <a:sym typeface="Lucida Grande"/>
              </a:defRPr>
            </a:pPr>
            <a:r>
              <a:t>Przewaga</a:t>
            </a:r>
          </a:p>
          <a:p>
            <a:pPr marL="57150" marR="40639" algn="l" defTabSz="647700">
              <a:buClr>
                <a:srgbClr val="000000"/>
              </a:buClr>
              <a:buSzPct val="77000"/>
              <a:buFont typeface="Lucida Grande"/>
              <a:buChar char="•"/>
              <a:defRPr sz="3900">
                <a:solidFill>
                  <a:srgbClr val="000000"/>
                </a:solidFill>
                <a:uFill>
                  <a:solidFill>
                    <a:srgbClr val="000000"/>
                  </a:solidFill>
                </a:uFill>
                <a:latin typeface="Lucida Grande"/>
                <a:ea typeface="Lucida Grande"/>
                <a:cs typeface="Lucida Grande"/>
                <a:sym typeface="Lucida Grande"/>
              </a:defRPr>
            </a:pPr>
            <a:r>
              <a:t>Wymowne rezultaty</a:t>
            </a:r>
          </a:p>
        </p:txBody>
      </p:sp>
      <p:pic>
        <p:nvPicPr>
          <p:cNvPr id="1445" name="iStock4434805_Large.jpg" descr="iStock4434805_Large.jpg"/>
          <p:cNvPicPr>
            <a:picLocks noChangeAspect="1"/>
          </p:cNvPicPr>
          <p:nvPr/>
        </p:nvPicPr>
        <p:blipFill>
          <a:blip r:embed="rId3">
            <a:extLst/>
          </a:blip>
          <a:stretch>
            <a:fillRect/>
          </a:stretch>
        </p:blipFill>
        <p:spPr>
          <a:xfrm>
            <a:off x="6709244" y="4320741"/>
            <a:ext cx="5581749" cy="3719795"/>
          </a:xfrm>
          <a:prstGeom prst="rect">
            <a:avLst/>
          </a:prstGeom>
          <a:ln w="12700">
            <a:miter lim="400000"/>
          </a:ln>
          <a:effectLst>
            <a:outerShdw sx="100000" sy="100000" kx="0" ky="0" algn="b" rotWithShape="0" blurRad="127000" dist="50800" dir="54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443"/>
                                        </p:tgtEl>
                                        <p:attrNameLst>
                                          <p:attrName>style.visibility</p:attrName>
                                        </p:attrNameLst>
                                      </p:cBhvr>
                                      <p:to>
                                        <p:strVal val="visible"/>
                                      </p:to>
                                    </p:set>
                                    <p:animEffect filter="wipe(left)" transition="in">
                                      <p:cBhvr>
                                        <p:cTn id="7" dur="1000"/>
                                        <p:tgtEl>
                                          <p:spTgt spid="1443"/>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1445"/>
                                        </p:tgtEl>
                                        <p:attrNameLst>
                                          <p:attrName>style.visibility</p:attrName>
                                        </p:attrNameLst>
                                      </p:cBhvr>
                                      <p:to>
                                        <p:strVal val="visible"/>
                                      </p:to>
                                    </p:set>
                                    <p:animEffect filter="dissolve" transition="in">
                                      <p:cBhvr>
                                        <p:cTn id="11" dur="1000"/>
                                        <p:tgtEl>
                                          <p:spTgt spid="144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444">
                                            <p:bg/>
                                          </p:spTgt>
                                        </p:tgtEl>
                                        <p:attrNameLst>
                                          <p:attrName>style.visibility</p:attrName>
                                        </p:attrNameLst>
                                      </p:cBhvr>
                                      <p:to>
                                        <p:strVal val="visible"/>
                                      </p:to>
                                    </p:set>
                                    <p:animEffect filter="dissolve" transition="in">
                                      <p:cBhvr>
                                        <p:cTn id="16" dur="499"/>
                                        <p:tgtEl>
                                          <p:spTgt spid="1444">
                                            <p:bg/>
                                          </p:spTgt>
                                        </p:tgtEl>
                                      </p:cBhvr>
                                    </p:animEffect>
                                  </p:childTnLst>
                                </p:cTn>
                              </p:par>
                              <p:par>
                                <p:cTn id="17" presetClass="entr" nodeType="withEffect" presetSubtype="0" presetID="9" grpId="3" fill="hold">
                                  <p:stCondLst>
                                    <p:cond delay="0"/>
                                  </p:stCondLst>
                                  <p:iterate type="el" backwards="0">
                                    <p:tmAbs val="0"/>
                                  </p:iterate>
                                  <p:childTnLst>
                                    <p:set>
                                      <p:cBhvr>
                                        <p:cTn id="18" fill="hold"/>
                                        <p:tgtEl>
                                          <p:spTgt spid="1444">
                                            <p:txEl>
                                              <p:pRg st="0" end="0"/>
                                            </p:txEl>
                                          </p:spTgt>
                                        </p:tgtEl>
                                        <p:attrNameLst>
                                          <p:attrName>style.visibility</p:attrName>
                                        </p:attrNameLst>
                                      </p:cBhvr>
                                      <p:to>
                                        <p:strVal val="visible"/>
                                      </p:to>
                                    </p:set>
                                    <p:animEffect filter="dissolve" transition="in">
                                      <p:cBhvr>
                                        <p:cTn id="19" dur="499"/>
                                        <p:tgtEl>
                                          <p:spTgt spid="1444">
                                            <p:txEl>
                                              <p:pRg st="0" end="0"/>
                                            </p:txEl>
                                          </p:spTgt>
                                        </p:tgtEl>
                                      </p:cBhvr>
                                    </p:animEffect>
                                  </p:childTnLst>
                                </p:cTn>
                              </p:par>
                            </p:childTnLst>
                          </p:cTn>
                        </p:par>
                        <p:par>
                          <p:cTn id="20" fill="hold">
                            <p:stCondLst>
                              <p:cond delay="499"/>
                            </p:stCondLst>
                            <p:childTnLst>
                              <p:par>
                                <p:cTn id="21" presetClass="entr" nodeType="afterEffect" presetID="9" grpId="3" fill="hold">
                                  <p:stCondLst>
                                    <p:cond delay="0"/>
                                  </p:stCondLst>
                                  <p:iterate type="el" backwards="0">
                                    <p:tmAbs val="0"/>
                                  </p:iterate>
                                  <p:childTnLst>
                                    <p:set>
                                      <p:cBhvr>
                                        <p:cTn id="22" fill="hold"/>
                                        <p:tgtEl>
                                          <p:spTgt spid="1444">
                                            <p:txEl>
                                              <p:pRg st="1" end="1"/>
                                            </p:txEl>
                                          </p:spTgt>
                                        </p:tgtEl>
                                        <p:attrNameLst>
                                          <p:attrName>style.visibility</p:attrName>
                                        </p:attrNameLst>
                                      </p:cBhvr>
                                      <p:to>
                                        <p:strVal val="visible"/>
                                      </p:to>
                                    </p:set>
                                    <p:animEffect filter="dissolve" transition="in">
                                      <p:cBhvr>
                                        <p:cTn id="23" dur="499"/>
                                        <p:tgtEl>
                                          <p:spTgt spid="1444">
                                            <p:txEl>
                                              <p:pRg st="1" end="1"/>
                                            </p:txEl>
                                          </p:spTgt>
                                        </p:tgtEl>
                                      </p:cBhvr>
                                    </p:animEffect>
                                  </p:childTnLst>
                                </p:cTn>
                              </p:par>
                            </p:childTnLst>
                          </p:cTn>
                        </p:par>
                        <p:par>
                          <p:cTn id="24" fill="hold">
                            <p:stCondLst>
                              <p:cond delay="998"/>
                            </p:stCondLst>
                            <p:childTnLst>
                              <p:par>
                                <p:cTn id="25" presetClass="entr" nodeType="afterEffect" presetID="9" grpId="3" fill="hold">
                                  <p:stCondLst>
                                    <p:cond delay="0"/>
                                  </p:stCondLst>
                                  <p:iterate type="el" backwards="0">
                                    <p:tmAbs val="0"/>
                                  </p:iterate>
                                  <p:childTnLst>
                                    <p:set>
                                      <p:cBhvr>
                                        <p:cTn id="26" fill="hold"/>
                                        <p:tgtEl>
                                          <p:spTgt spid="1444">
                                            <p:txEl>
                                              <p:pRg st="2" end="2"/>
                                            </p:txEl>
                                          </p:spTgt>
                                        </p:tgtEl>
                                        <p:attrNameLst>
                                          <p:attrName>style.visibility</p:attrName>
                                        </p:attrNameLst>
                                      </p:cBhvr>
                                      <p:to>
                                        <p:strVal val="visible"/>
                                      </p:to>
                                    </p:set>
                                    <p:animEffect filter="dissolve" transition="in">
                                      <p:cBhvr>
                                        <p:cTn id="27" dur="499"/>
                                        <p:tgtEl>
                                          <p:spTgt spid="144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3" fill="hold">
                                  <p:stCondLst>
                                    <p:cond delay="0"/>
                                  </p:stCondLst>
                                  <p:iterate type="el" backwards="0">
                                    <p:tmAbs val="0"/>
                                  </p:iterate>
                                  <p:childTnLst>
                                    <p:set>
                                      <p:cBhvr>
                                        <p:cTn id="31" fill="hold"/>
                                        <p:tgtEl>
                                          <p:spTgt spid="1444">
                                            <p:txEl>
                                              <p:pRg st="3" end="3"/>
                                            </p:txEl>
                                          </p:spTgt>
                                        </p:tgtEl>
                                        <p:attrNameLst>
                                          <p:attrName>style.visibility</p:attrName>
                                        </p:attrNameLst>
                                      </p:cBhvr>
                                      <p:to>
                                        <p:strVal val="visible"/>
                                      </p:to>
                                    </p:set>
                                    <p:animEffect filter="dissolve" transition="in">
                                      <p:cBhvr>
                                        <p:cTn id="32" dur="499"/>
                                        <p:tgtEl>
                                          <p:spTgt spid="1444">
                                            <p:txEl>
                                              <p:pRg st="3" end="3"/>
                                            </p:txEl>
                                          </p:spTgt>
                                        </p:tgtEl>
                                      </p:cBhvr>
                                    </p:animEffect>
                                  </p:childTnLst>
                                </p:cTn>
                              </p:par>
                            </p:childTnLst>
                          </p:cTn>
                        </p:par>
                        <p:par>
                          <p:cTn id="33" fill="hold">
                            <p:stCondLst>
                              <p:cond delay="499"/>
                            </p:stCondLst>
                            <p:childTnLst>
                              <p:par>
                                <p:cTn id="34" presetClass="entr" nodeType="afterEffect" presetID="9" grpId="3" fill="hold">
                                  <p:stCondLst>
                                    <p:cond delay="0"/>
                                  </p:stCondLst>
                                  <p:iterate type="el" backwards="0">
                                    <p:tmAbs val="0"/>
                                  </p:iterate>
                                  <p:childTnLst>
                                    <p:set>
                                      <p:cBhvr>
                                        <p:cTn id="35" fill="hold"/>
                                        <p:tgtEl>
                                          <p:spTgt spid="1444">
                                            <p:txEl>
                                              <p:pRg st="4" end="4"/>
                                            </p:txEl>
                                          </p:spTgt>
                                        </p:tgtEl>
                                        <p:attrNameLst>
                                          <p:attrName>style.visibility</p:attrName>
                                        </p:attrNameLst>
                                      </p:cBhvr>
                                      <p:to>
                                        <p:strVal val="visible"/>
                                      </p:to>
                                    </p:set>
                                    <p:animEffect filter="dissolve" transition="in">
                                      <p:cBhvr>
                                        <p:cTn id="36" dur="499"/>
                                        <p:tgtEl>
                                          <p:spTgt spid="1444">
                                            <p:txEl>
                                              <p:pRg st="4" end="4"/>
                                            </p:txEl>
                                          </p:spTgt>
                                        </p:tgtEl>
                                      </p:cBhvr>
                                    </p:animEffect>
                                  </p:childTnLst>
                                </p:cTn>
                              </p:par>
                            </p:childTnLst>
                          </p:cTn>
                        </p:par>
                        <p:par>
                          <p:cTn id="37" fill="hold">
                            <p:stCondLst>
                              <p:cond delay="998"/>
                            </p:stCondLst>
                            <p:childTnLst>
                              <p:par>
                                <p:cTn id="38" presetClass="entr" nodeType="afterEffect" presetID="9" grpId="3" fill="hold">
                                  <p:stCondLst>
                                    <p:cond delay="0"/>
                                  </p:stCondLst>
                                  <p:iterate type="el" backwards="0">
                                    <p:tmAbs val="0"/>
                                  </p:iterate>
                                  <p:childTnLst>
                                    <p:set>
                                      <p:cBhvr>
                                        <p:cTn id="39" fill="hold"/>
                                        <p:tgtEl>
                                          <p:spTgt spid="1444">
                                            <p:txEl>
                                              <p:pRg st="5" end="5"/>
                                            </p:txEl>
                                          </p:spTgt>
                                        </p:tgtEl>
                                        <p:attrNameLst>
                                          <p:attrName>style.visibility</p:attrName>
                                        </p:attrNameLst>
                                      </p:cBhvr>
                                      <p:to>
                                        <p:strVal val="visible"/>
                                      </p:to>
                                    </p:set>
                                    <p:animEffect filter="dissolve" transition="in">
                                      <p:cBhvr>
                                        <p:cTn id="40" dur="499"/>
                                        <p:tgtEl>
                                          <p:spTgt spid="1444">
                                            <p:txEl>
                                              <p:pRg st="5" end="5"/>
                                            </p:txEl>
                                          </p:spTgt>
                                        </p:tgtEl>
                                      </p:cBhvr>
                                    </p:animEffect>
                                  </p:childTnLst>
                                </p:cTn>
                              </p:par>
                            </p:childTnLst>
                          </p:cTn>
                        </p:par>
                        <p:par>
                          <p:cTn id="41" fill="hold">
                            <p:stCondLst>
                              <p:cond delay="1497"/>
                            </p:stCondLst>
                            <p:childTnLst>
                              <p:par>
                                <p:cTn id="42" presetClass="entr" nodeType="afterEffect" presetID="9" grpId="3" fill="hold">
                                  <p:stCondLst>
                                    <p:cond delay="0"/>
                                  </p:stCondLst>
                                  <p:iterate type="el" backwards="0">
                                    <p:tmAbs val="0"/>
                                  </p:iterate>
                                  <p:childTnLst>
                                    <p:set>
                                      <p:cBhvr>
                                        <p:cTn id="43" fill="hold"/>
                                        <p:tgtEl>
                                          <p:spTgt spid="1444">
                                            <p:txEl>
                                              <p:pRg st="6" end="6"/>
                                            </p:txEl>
                                          </p:spTgt>
                                        </p:tgtEl>
                                        <p:attrNameLst>
                                          <p:attrName>style.visibility</p:attrName>
                                        </p:attrNameLst>
                                      </p:cBhvr>
                                      <p:to>
                                        <p:strVal val="visible"/>
                                      </p:to>
                                    </p:set>
                                    <p:animEffect filter="dissolve" transition="in">
                                      <p:cBhvr>
                                        <p:cTn id="44" dur="499"/>
                                        <p:tgtEl>
                                          <p:spTgt spid="1444">
                                            <p:txEl>
                                              <p:pRg st="6" end="6"/>
                                            </p:txEl>
                                          </p:spTgt>
                                        </p:tgtEl>
                                      </p:cBhvr>
                                    </p:animEffect>
                                  </p:childTnLst>
                                </p:cTn>
                              </p:par>
                            </p:childTnLst>
                          </p:cTn>
                        </p:par>
                        <p:par>
                          <p:cTn id="45" fill="hold">
                            <p:stCondLst>
                              <p:cond delay="1996"/>
                            </p:stCondLst>
                            <p:childTnLst>
                              <p:par>
                                <p:cTn id="46" presetClass="entr" nodeType="afterEffect" presetID="9" grpId="3" fill="hold">
                                  <p:stCondLst>
                                    <p:cond delay="0"/>
                                  </p:stCondLst>
                                  <p:iterate type="el" backwards="0">
                                    <p:tmAbs val="0"/>
                                  </p:iterate>
                                  <p:childTnLst>
                                    <p:set>
                                      <p:cBhvr>
                                        <p:cTn id="47" fill="hold"/>
                                        <p:tgtEl>
                                          <p:spTgt spid="1444">
                                            <p:txEl>
                                              <p:pRg st="7" end="7"/>
                                            </p:txEl>
                                          </p:spTgt>
                                        </p:tgtEl>
                                        <p:attrNameLst>
                                          <p:attrName>style.visibility</p:attrName>
                                        </p:attrNameLst>
                                      </p:cBhvr>
                                      <p:to>
                                        <p:strVal val="visible"/>
                                      </p:to>
                                    </p:set>
                                    <p:animEffect filter="dissolve" transition="in">
                                      <p:cBhvr>
                                        <p:cTn id="48" dur="499"/>
                                        <p:tgtEl>
                                          <p:spTgt spid="1444">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9" grpId="3" fill="hold">
                                  <p:stCondLst>
                                    <p:cond delay="0"/>
                                  </p:stCondLst>
                                  <p:iterate type="el" backwards="0">
                                    <p:tmAbs val="0"/>
                                  </p:iterate>
                                  <p:childTnLst>
                                    <p:set>
                                      <p:cBhvr>
                                        <p:cTn id="52" fill="hold"/>
                                        <p:tgtEl>
                                          <p:spTgt spid="1444">
                                            <p:txEl>
                                              <p:pRg st="8" end="8"/>
                                            </p:txEl>
                                          </p:spTgt>
                                        </p:tgtEl>
                                        <p:attrNameLst>
                                          <p:attrName>style.visibility</p:attrName>
                                        </p:attrNameLst>
                                      </p:cBhvr>
                                      <p:to>
                                        <p:strVal val="visible"/>
                                      </p:to>
                                    </p:set>
                                    <p:animEffect filter="dissolve" transition="in">
                                      <p:cBhvr>
                                        <p:cTn id="53" dur="499"/>
                                        <p:tgtEl>
                                          <p:spTgt spid="1444">
                                            <p:txEl>
                                              <p:pRg st="8" end="8"/>
                                            </p:txEl>
                                          </p:spTgt>
                                        </p:tgtEl>
                                      </p:cBhvr>
                                    </p:animEffect>
                                  </p:childTnLst>
                                </p:cTn>
                              </p:par>
                            </p:childTnLst>
                          </p:cTn>
                        </p:par>
                        <p:par>
                          <p:cTn id="54" fill="hold">
                            <p:stCondLst>
                              <p:cond delay="499"/>
                            </p:stCondLst>
                            <p:childTnLst>
                              <p:par>
                                <p:cTn id="55" presetClass="entr" nodeType="afterEffect" presetID="9" grpId="3" fill="hold">
                                  <p:stCondLst>
                                    <p:cond delay="0"/>
                                  </p:stCondLst>
                                  <p:iterate type="el" backwards="0">
                                    <p:tmAbs val="0"/>
                                  </p:iterate>
                                  <p:childTnLst>
                                    <p:set>
                                      <p:cBhvr>
                                        <p:cTn id="56" fill="hold"/>
                                        <p:tgtEl>
                                          <p:spTgt spid="1444">
                                            <p:txEl>
                                              <p:pRg st="9" end="9"/>
                                            </p:txEl>
                                          </p:spTgt>
                                        </p:tgtEl>
                                        <p:attrNameLst>
                                          <p:attrName>style.visibility</p:attrName>
                                        </p:attrNameLst>
                                      </p:cBhvr>
                                      <p:to>
                                        <p:strVal val="visible"/>
                                      </p:to>
                                    </p:set>
                                    <p:animEffect filter="dissolve" transition="in">
                                      <p:cBhvr>
                                        <p:cTn id="57" dur="499"/>
                                        <p:tgtEl>
                                          <p:spTgt spid="1444">
                                            <p:txEl>
                                              <p:pRg st="9" end="9"/>
                                            </p:txEl>
                                          </p:spTgt>
                                        </p:tgtEl>
                                      </p:cBhvr>
                                    </p:animEffect>
                                  </p:childTnLst>
                                </p:cTn>
                              </p:par>
                            </p:childTnLst>
                          </p:cTn>
                        </p:par>
                        <p:par>
                          <p:cTn id="58" fill="hold">
                            <p:stCondLst>
                              <p:cond delay="998"/>
                            </p:stCondLst>
                            <p:childTnLst>
                              <p:par>
                                <p:cTn id="59" presetClass="entr" nodeType="afterEffect" presetID="9" grpId="3" fill="hold">
                                  <p:stCondLst>
                                    <p:cond delay="0"/>
                                  </p:stCondLst>
                                  <p:iterate type="el" backwards="0">
                                    <p:tmAbs val="0"/>
                                  </p:iterate>
                                  <p:childTnLst>
                                    <p:set>
                                      <p:cBhvr>
                                        <p:cTn id="60" fill="hold"/>
                                        <p:tgtEl>
                                          <p:spTgt spid="1444">
                                            <p:txEl>
                                              <p:pRg st="10" end="10"/>
                                            </p:txEl>
                                          </p:spTgt>
                                        </p:tgtEl>
                                        <p:attrNameLst>
                                          <p:attrName>style.visibility</p:attrName>
                                        </p:attrNameLst>
                                      </p:cBhvr>
                                      <p:to>
                                        <p:strVal val="visible"/>
                                      </p:to>
                                    </p:set>
                                    <p:animEffect filter="dissolve" transition="in">
                                      <p:cBhvr>
                                        <p:cTn id="61" dur="499"/>
                                        <p:tgtEl>
                                          <p:spTgt spid="1444">
                                            <p:txEl>
                                              <p:pRg st="10" end="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3" grpId="1"/>
      <p:bldP build="p" bldLvl="5" animBg="1" rev="0" advAuto="0" spid="1444" grpId="3"/>
      <p:bldP build="whole" bldLvl="1" animBg="1" rev="0" advAuto="0" spid="1445" grpId="2"/>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49" name="Picture 6" descr="Picture 6"/>
          <p:cNvPicPr>
            <a:picLocks noChangeAspect="1"/>
          </p:cNvPicPr>
          <p:nvPr/>
        </p:nvPicPr>
        <p:blipFill>
          <a:blip r:embed="rId3">
            <a:extLst/>
          </a:blip>
          <a:stretch>
            <a:fillRect/>
          </a:stretch>
        </p:blipFill>
        <p:spPr>
          <a:xfrm>
            <a:off x="8507306" y="4634089"/>
            <a:ext cx="3711788" cy="2734169"/>
          </a:xfrm>
          <a:prstGeom prst="rect">
            <a:avLst/>
          </a:prstGeom>
          <a:ln w="12700">
            <a:miter lim="400000"/>
          </a:ln>
        </p:spPr>
      </p:pic>
      <p:sp>
        <p:nvSpPr>
          <p:cNvPr id="1450" name="Title 2"/>
          <p:cNvSpPr txBox="1"/>
          <p:nvPr>
            <p:ph type="title"/>
          </p:nvPr>
        </p:nvSpPr>
        <p:spPr>
          <a:xfrm>
            <a:off x="263864" y="983964"/>
            <a:ext cx="12316475" cy="1219201"/>
          </a:xfrm>
          <a:prstGeom prst="rect">
            <a:avLst/>
          </a:prstGeom>
        </p:spPr>
        <p:txBody>
          <a:bodyPr/>
          <a:lstStyle/>
          <a:p>
            <a:pPr algn="r">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a:solidFill>
                  <a:srgbClr val="31859C"/>
                </a:solidFill>
                <a:latin typeface="Gill Sans MT"/>
                <a:ea typeface="Gill Sans MT"/>
                <a:cs typeface="Gill Sans MT"/>
                <a:sym typeface="Gill Sans MT"/>
              </a:defRPr>
            </a:pPr>
            <a:r>
              <a:t>Chcesz być na końcu starej fali czy … na początku nowej </a:t>
            </a:r>
            <a:r>
              <a:t>?</a:t>
            </a:r>
          </a:p>
        </p:txBody>
      </p:sp>
      <p:grpSp>
        <p:nvGrpSpPr>
          <p:cNvPr id="1453" name="Picture 1"/>
          <p:cNvGrpSpPr/>
          <p:nvPr/>
        </p:nvGrpSpPr>
        <p:grpSpPr>
          <a:xfrm>
            <a:off x="1625601" y="4959209"/>
            <a:ext cx="2761264" cy="2013939"/>
            <a:chOff x="0" y="0"/>
            <a:chExt cx="2761263" cy="2013937"/>
          </a:xfrm>
        </p:grpSpPr>
        <p:sp>
          <p:nvSpPr>
            <p:cNvPr id="1451" name="Rectangle"/>
            <p:cNvSpPr/>
            <p:nvPr/>
          </p:nvSpPr>
          <p:spPr>
            <a:xfrm>
              <a:off x="0" y="0"/>
              <a:ext cx="2761264" cy="2013938"/>
            </a:xfrm>
            <a:prstGeom prst="rect">
              <a:avLst/>
            </a:prstGeom>
            <a:blipFill rotWithShape="1">
              <a:blip r:embed="rId4"/>
              <a:srcRect l="0" t="0" r="0" b="0"/>
              <a:tile tx="0" ty="0" sx="100000" sy="100000" flip="none" algn="tl"/>
            </a:blipFill>
            <a:ln w="12700" cap="flat">
              <a:noFill/>
              <a:miter lim="400000"/>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p>
          </p:txBody>
        </p:sp>
        <p:pic>
          <p:nvPicPr>
            <p:cNvPr id="1452" name="image84.jpeg" descr="image84.jpeg"/>
            <p:cNvPicPr>
              <a:picLocks noChangeAspect="1"/>
            </p:cNvPicPr>
            <p:nvPr/>
          </p:nvPicPr>
          <p:blipFill>
            <a:blip r:embed="rId5">
              <a:extLst/>
            </a:blip>
            <a:srcRect l="0" t="0" r="0" b="0"/>
            <a:stretch>
              <a:fillRect/>
            </a:stretch>
          </p:blipFill>
          <p:spPr>
            <a:xfrm>
              <a:off x="55" y="0"/>
              <a:ext cx="2761208" cy="2013938"/>
            </a:xfrm>
            <a:prstGeom prst="rect">
              <a:avLst/>
            </a:prstGeom>
            <a:ln w="12700" cap="flat">
              <a:noFill/>
              <a:miter lim="400000"/>
            </a:ln>
            <a:effectLst/>
          </p:spPr>
        </p:pic>
      </p:grpSp>
      <p:grpSp>
        <p:nvGrpSpPr>
          <p:cNvPr id="1456" name="Picture 6"/>
          <p:cNvGrpSpPr/>
          <p:nvPr/>
        </p:nvGrpSpPr>
        <p:grpSpPr>
          <a:xfrm>
            <a:off x="-12731" y="2337010"/>
            <a:ext cx="13004801" cy="6197392"/>
            <a:chOff x="0" y="0"/>
            <a:chExt cx="13004800" cy="6197390"/>
          </a:xfrm>
        </p:grpSpPr>
        <p:sp>
          <p:nvSpPr>
            <p:cNvPr id="1454" name="Rectangle"/>
            <p:cNvSpPr/>
            <p:nvPr/>
          </p:nvSpPr>
          <p:spPr>
            <a:xfrm>
              <a:off x="0" y="0"/>
              <a:ext cx="13004801" cy="6197391"/>
            </a:xfrm>
            <a:prstGeom prst="rect">
              <a:avLst/>
            </a:prstGeom>
            <a:gradFill flip="none" rotWithShape="1">
              <a:gsLst>
                <a:gs pos="100000">
                  <a:srgbClr val="FFFFFF">
                    <a:alpha val="0"/>
                  </a:srgbClr>
                </a:gs>
                <a:gs pos="100000">
                  <a:srgbClr val="CAD9EB"/>
                </a:gs>
              </a:gsLst>
              <a:lin ang="5400000" scaled="0"/>
            </a:gradFill>
            <a:ln w="12700" cap="flat">
              <a:noFill/>
              <a:miter lim="400000"/>
            </a:ln>
            <a:effectLst/>
          </p:spPr>
          <p:txBody>
            <a:bodyPr wrap="square" lIns="65023" tIns="65023" rIns="65023" bIns="65023" numCol="1" anchor="ctr">
              <a:noAutofit/>
            </a:bodyPr>
            <a:lstStyle/>
            <a:p>
              <a:pPr algn="l" defTabSz="1300480">
                <a:defRPr sz="2400">
                  <a:solidFill>
                    <a:srgbClr val="000000"/>
                  </a:solidFill>
                  <a:latin typeface="Calibri"/>
                  <a:ea typeface="Calibri"/>
                  <a:cs typeface="Calibri"/>
                  <a:sym typeface="Calibri"/>
                </a:defRPr>
              </a:pPr>
            </a:p>
          </p:txBody>
        </p:sp>
        <p:pic>
          <p:nvPicPr>
            <p:cNvPr id="1455" name="image86.png" descr="image86.png"/>
            <p:cNvPicPr>
              <a:picLocks noChangeAspect="1"/>
            </p:cNvPicPr>
            <p:nvPr/>
          </p:nvPicPr>
          <p:blipFill>
            <a:blip r:embed="rId6">
              <a:extLst/>
            </a:blip>
            <a:stretch>
              <a:fillRect/>
            </a:stretch>
          </p:blipFill>
          <p:spPr>
            <a:xfrm>
              <a:off x="0" y="0"/>
              <a:ext cx="13004801" cy="6197391"/>
            </a:xfrm>
            <a:prstGeom prst="rect">
              <a:avLst/>
            </a:prstGeom>
            <a:ln w="12700" cap="flat">
              <a:noFill/>
              <a:miter lim="400000"/>
            </a:ln>
            <a:effectLst/>
          </p:spPr>
        </p:pic>
      </p:grpSp>
      <p:sp>
        <p:nvSpPr>
          <p:cNvPr id="1457" name="Rectangle 5"/>
          <p:cNvSpPr txBox="1"/>
          <p:nvPr/>
        </p:nvSpPr>
        <p:spPr>
          <a:xfrm>
            <a:off x="471876" y="3078479"/>
            <a:ext cx="5301263" cy="139100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365759" indent="-365759" defTabSz="1300480">
              <a:spcBef>
                <a:spcPts val="600"/>
              </a:spcBef>
              <a:tabLst>
                <a:tab pos="457200" algn="l"/>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2400" u="sng">
                <a:solidFill>
                  <a:srgbClr val="0070C0"/>
                </a:solidFill>
                <a:latin typeface="+mn-lt"/>
                <a:ea typeface="+mn-ea"/>
                <a:cs typeface="+mn-cs"/>
                <a:sym typeface="Helvetica"/>
              </a:defRPr>
            </a:pPr>
            <a:r>
              <a:t>Ostatnie 30 lat</a:t>
            </a:r>
            <a:r>
              <a:t> </a:t>
            </a:r>
          </a:p>
          <a:p>
            <a:pPr marL="365759" indent="-365759" defTabSz="1300480">
              <a:spcBef>
                <a:spcPts val="600"/>
              </a:spcBef>
              <a:tabLst>
                <a:tab pos="457200" algn="l"/>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2400">
                <a:solidFill>
                  <a:srgbClr val="C0504D"/>
                </a:solidFill>
                <a:latin typeface="+mn-lt"/>
                <a:ea typeface="+mn-ea"/>
                <a:cs typeface="+mn-cs"/>
                <a:sym typeface="Helvetica"/>
              </a:defRPr>
            </a:pPr>
            <a:r>
              <a:t>witaminy</a:t>
            </a:r>
            <a:r>
              <a:t>, </a:t>
            </a:r>
            <a:r>
              <a:t>minerały</a:t>
            </a:r>
          </a:p>
          <a:p>
            <a:pPr marL="365759" indent="-365759" defTabSz="1300480">
              <a:spcBef>
                <a:spcPts val="600"/>
              </a:spcBef>
              <a:tabLst>
                <a:tab pos="457200" algn="l"/>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2400">
                <a:solidFill>
                  <a:srgbClr val="C0504D"/>
                </a:solidFill>
                <a:latin typeface="+mn-lt"/>
                <a:ea typeface="+mn-ea"/>
                <a:cs typeface="+mn-cs"/>
                <a:sym typeface="Helvetica"/>
              </a:defRPr>
            </a:pPr>
            <a:r>
              <a:t>antyoksydanty</a:t>
            </a:r>
            <a:r>
              <a:t>, </a:t>
            </a:r>
            <a:r>
              <a:t>egzotyczne soki</a:t>
            </a:r>
          </a:p>
        </p:txBody>
      </p:sp>
      <p:sp>
        <p:nvSpPr>
          <p:cNvPr id="1458" name="Rectangle 5"/>
          <p:cNvSpPr txBox="1"/>
          <p:nvPr/>
        </p:nvSpPr>
        <p:spPr>
          <a:xfrm>
            <a:off x="8146062" y="3019778"/>
            <a:ext cx="4434276" cy="188478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365759" indent="-365759" defTabSz="1300480">
              <a:spcBef>
                <a:spcPts val="600"/>
              </a:spcBef>
              <a:defRPr b="1" sz="2400" u="sng">
                <a:solidFill>
                  <a:srgbClr val="0070C0"/>
                </a:solidFill>
                <a:latin typeface="+mn-lt"/>
                <a:ea typeface="+mn-ea"/>
                <a:cs typeface="+mn-cs"/>
                <a:sym typeface="Helvetica"/>
              </a:defRPr>
            </a:pPr>
            <a:r>
              <a:t>Następne 30 lat</a:t>
            </a:r>
            <a:r>
              <a:t> </a:t>
            </a:r>
          </a:p>
          <a:p>
            <a:pPr marL="365759" indent="-365759" algn="r" defTabSz="1300480">
              <a:spcBef>
                <a:spcPts val="700"/>
              </a:spcBef>
              <a:defRPr b="1" sz="2800">
                <a:solidFill>
                  <a:srgbClr val="C0504D"/>
                </a:solidFill>
                <a:latin typeface="+mn-lt"/>
                <a:ea typeface="+mn-ea"/>
                <a:cs typeface="+mn-cs"/>
                <a:sym typeface="Helvetica"/>
              </a:defRPr>
            </a:pPr>
            <a:r>
              <a:t>Molekuły Sygnalizujące Redox</a:t>
            </a:r>
            <a:br/>
          </a:p>
        </p:txBody>
      </p:sp>
      <p:sp>
        <p:nvSpPr>
          <p:cNvPr id="1459" name="TextBox 1"/>
          <p:cNvSpPr txBox="1"/>
          <p:nvPr/>
        </p:nvSpPr>
        <p:spPr>
          <a:xfrm>
            <a:off x="6075682" y="4324774"/>
            <a:ext cx="6278880" cy="3076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b="1" sz="2400" u="sng">
                <a:solidFill>
                  <a:srgbClr val="0070C0"/>
                </a:solidFill>
                <a:latin typeface="+mn-lt"/>
                <a:ea typeface="+mn-ea"/>
                <a:cs typeface="+mn-cs"/>
                <a:sym typeface="Helvetica"/>
              </a:defRPr>
            </a:pPr>
            <a:r>
              <a:t>T</a:t>
            </a:r>
            <a:r>
              <a:t>echnologia ASEA</a:t>
            </a:r>
          </a:p>
          <a:p>
            <a:pPr algn="l" defTabSz="1300480">
              <a:defRPr b="1" sz="2400" u="sng">
                <a:solidFill>
                  <a:srgbClr val="0070C0"/>
                </a:solidFill>
                <a:latin typeface="+mn-lt"/>
                <a:ea typeface="+mn-ea"/>
                <a:cs typeface="+mn-cs"/>
                <a:sym typeface="Helvetica"/>
              </a:defRPr>
            </a:pPr>
          </a:p>
          <a:p>
            <a:pPr marL="342900" indent="-342900" algn="l" defTabSz="1300480">
              <a:buSzPct val="100000"/>
              <a:buChar char="✓"/>
              <a:defRPr sz="2400">
                <a:solidFill>
                  <a:srgbClr val="595959"/>
                </a:solidFill>
                <a:latin typeface="+mn-lt"/>
                <a:ea typeface="+mn-ea"/>
                <a:cs typeface="+mn-cs"/>
                <a:sym typeface="Helvetica"/>
              </a:defRPr>
            </a:pPr>
            <a:r>
              <a:t>tworzy innowacyjną kategorię</a:t>
            </a:r>
          </a:p>
          <a:p>
            <a:pPr marL="342900" indent="-342900" algn="l" defTabSz="1300480">
              <a:buSzPct val="100000"/>
              <a:buChar char="✓"/>
              <a:defRPr sz="2400">
                <a:solidFill>
                  <a:srgbClr val="595959"/>
                </a:solidFill>
                <a:latin typeface="+mn-lt"/>
                <a:ea typeface="+mn-ea"/>
                <a:cs typeface="+mn-cs"/>
                <a:sym typeface="Helvetica"/>
              </a:defRPr>
            </a:pPr>
            <a:r>
              <a:t>udowodniona naukowo</a:t>
            </a:r>
          </a:p>
          <a:p>
            <a:pPr marL="342900" indent="-342900" algn="l" defTabSz="1300480">
              <a:buSzPct val="100000"/>
              <a:buChar char="✓"/>
              <a:defRPr sz="2400">
                <a:solidFill>
                  <a:srgbClr val="595959"/>
                </a:solidFill>
                <a:latin typeface="+mn-lt"/>
                <a:ea typeface="+mn-ea"/>
                <a:cs typeface="+mn-cs"/>
                <a:sym typeface="Helvetica"/>
              </a:defRPr>
            </a:pPr>
            <a:r>
              <a:t>poprawia jakość życia</a:t>
            </a:r>
          </a:p>
          <a:p>
            <a:pPr marL="342900" indent="-342900" algn="l" defTabSz="1300480">
              <a:buSzPct val="100000"/>
              <a:buChar char="✓"/>
              <a:defRPr sz="2400">
                <a:solidFill>
                  <a:srgbClr val="595959"/>
                </a:solidFill>
                <a:latin typeface="+mn-lt"/>
                <a:ea typeface="+mn-ea"/>
                <a:cs typeface="+mn-cs"/>
                <a:sym typeface="Helvetica"/>
              </a:defRPr>
            </a:pPr>
            <a:r>
              <a:t>posiada liczne patenty</a:t>
            </a:r>
          </a:p>
          <a:p>
            <a:pPr marL="342900" indent="-342900" algn="l" defTabSz="1300480">
              <a:buSzPct val="100000"/>
              <a:buChar char="✓"/>
              <a:defRPr sz="2400">
                <a:solidFill>
                  <a:srgbClr val="595959"/>
                </a:solidFill>
                <a:latin typeface="+mn-lt"/>
                <a:ea typeface="+mn-ea"/>
                <a:cs typeface="+mn-cs"/>
                <a:sym typeface="Helvetica"/>
              </a:defRPr>
            </a:pPr>
            <a:r>
              <a:t>zero konkurencji</a:t>
            </a:r>
          </a:p>
          <a:p>
            <a:pPr marL="342900" indent="-342900" algn="l" defTabSz="1300480">
              <a:buSzPct val="100000"/>
              <a:buChar char="✓"/>
              <a:defRPr b="1" sz="2400">
                <a:solidFill>
                  <a:srgbClr val="595959"/>
                </a:solidFill>
                <a:latin typeface="+mn-lt"/>
                <a:ea typeface="+mn-ea"/>
                <a:cs typeface="+mn-cs"/>
                <a:sym typeface="Helvetica"/>
              </a:defRPr>
            </a:pPr>
            <a:r>
              <a:t>ogromne możliwości zarobkowe</a:t>
            </a:r>
            <a:r>
              <a:t> </a:t>
            </a:r>
          </a:p>
        </p:txBody>
      </p:sp>
      <p:pic>
        <p:nvPicPr>
          <p:cNvPr id="1460" name="Picture 4" descr="Picture 4"/>
          <p:cNvPicPr>
            <a:picLocks noChangeAspect="1"/>
          </p:cNvPicPr>
          <p:nvPr/>
        </p:nvPicPr>
        <p:blipFill>
          <a:blip r:embed="rId7">
            <a:extLst/>
          </a:blip>
          <a:stretch>
            <a:fillRect/>
          </a:stretch>
        </p:blipFill>
        <p:spPr>
          <a:xfrm>
            <a:off x="9731713" y="7460256"/>
            <a:ext cx="2094051" cy="9030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450"/>
                                        </p:tgtEl>
                                        <p:attrNameLst>
                                          <p:attrName>style.visibility</p:attrName>
                                        </p:attrNameLst>
                                      </p:cBhvr>
                                      <p:to>
                                        <p:strVal val="visible"/>
                                      </p:to>
                                    </p:set>
                                    <p:anim calcmode="lin" valueType="num">
                                      <p:cBhvr>
                                        <p:cTn id="7" dur="1000" fill="hold"/>
                                        <p:tgtEl>
                                          <p:spTgt spid="1450"/>
                                        </p:tgtEl>
                                        <p:attrNameLst>
                                          <p:attrName>ppt_x</p:attrName>
                                        </p:attrNameLst>
                                      </p:cBhvr>
                                      <p:tavLst>
                                        <p:tav tm="0">
                                          <p:val>
                                            <p:strVal val="#ppt_x"/>
                                          </p:val>
                                        </p:tav>
                                        <p:tav tm="100000">
                                          <p:val>
                                            <p:strVal val="#ppt_x"/>
                                          </p:val>
                                        </p:tav>
                                      </p:tavLst>
                                    </p:anim>
                                    <p:anim calcmode="lin" valueType="num">
                                      <p:cBhvr>
                                        <p:cTn id="8" dur="1000" fill="hold"/>
                                        <p:tgtEl>
                                          <p:spTgt spid="145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456"/>
                                        </p:tgtEl>
                                        <p:attrNameLst>
                                          <p:attrName>style.visibility</p:attrName>
                                        </p:attrNameLst>
                                      </p:cBhvr>
                                      <p:to>
                                        <p:strVal val="visible"/>
                                      </p:to>
                                    </p:set>
                                    <p:animEffect filter="wipe(left)" transition="in">
                                      <p:cBhvr>
                                        <p:cTn id="12" dur="2000"/>
                                        <p:tgtEl>
                                          <p:spTgt spid="145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7" grpId="3" fill="hold">
                                  <p:stCondLst>
                                    <p:cond delay="0"/>
                                  </p:stCondLst>
                                  <p:iterate type="el" backwards="0">
                                    <p:tmAbs val="0"/>
                                  </p:iterate>
                                  <p:childTnLst>
                                    <p:set>
                                      <p:cBhvr>
                                        <p:cTn id="16" fill="hold"/>
                                        <p:tgtEl>
                                          <p:spTgt spid="1453"/>
                                        </p:tgtEl>
                                        <p:attrNameLst>
                                          <p:attrName>style.visibility</p:attrName>
                                        </p:attrNameLst>
                                      </p:cBhvr>
                                      <p:to>
                                        <p:strVal val="visible"/>
                                      </p:to>
                                    </p:set>
                                    <p:anim calcmode="lin" valueType="num">
                                      <p:cBhvr>
                                        <p:cTn id="17" dur="2000" fill="hold"/>
                                        <p:tgtEl>
                                          <p:spTgt spid="1453"/>
                                        </p:tgtEl>
                                        <p:attrNameLst>
                                          <p:attrName>ppt_x</p:attrName>
                                        </p:attrNameLst>
                                      </p:cBhvr>
                                      <p:tavLst>
                                        <p:tav tm="0">
                                          <p:val>
                                            <p:strVal val="1+#ppt_w/2"/>
                                          </p:val>
                                        </p:tav>
                                        <p:tav tm="100000">
                                          <p:val>
                                            <p:strVal val="#ppt_x"/>
                                          </p:val>
                                        </p:tav>
                                      </p:tavLst>
                                    </p:anim>
                                    <p:anim calcmode="lin" valueType="num">
                                      <p:cBhvr>
                                        <p:cTn id="18" dur="2000" fill="hold"/>
                                        <p:tgtEl>
                                          <p:spTgt spid="1453"/>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Class="entr" nodeType="afterEffect" presetSubtype="8" presetID="7" grpId="4" fill="hold">
                                  <p:stCondLst>
                                    <p:cond delay="0"/>
                                  </p:stCondLst>
                                  <p:iterate type="el" backwards="0">
                                    <p:tmAbs val="0"/>
                                  </p:iterate>
                                  <p:childTnLst>
                                    <p:set>
                                      <p:cBhvr>
                                        <p:cTn id="21" fill="hold"/>
                                        <p:tgtEl>
                                          <p:spTgt spid="1449"/>
                                        </p:tgtEl>
                                        <p:attrNameLst>
                                          <p:attrName>style.visibility</p:attrName>
                                        </p:attrNameLst>
                                      </p:cBhvr>
                                      <p:to>
                                        <p:strVal val="visible"/>
                                      </p:to>
                                    </p:set>
                                    <p:anim calcmode="lin" valueType="num">
                                      <p:cBhvr>
                                        <p:cTn id="22" dur="2000" fill="hold"/>
                                        <p:tgtEl>
                                          <p:spTgt spid="1449"/>
                                        </p:tgtEl>
                                        <p:attrNameLst>
                                          <p:attrName>ppt_x</p:attrName>
                                        </p:attrNameLst>
                                      </p:cBhvr>
                                      <p:tavLst>
                                        <p:tav tm="0">
                                          <p:val>
                                            <p:strVal val="0-#ppt_w/2"/>
                                          </p:val>
                                        </p:tav>
                                        <p:tav tm="100000">
                                          <p:val>
                                            <p:strVal val="#ppt_x"/>
                                          </p:val>
                                        </p:tav>
                                      </p:tavLst>
                                    </p:anim>
                                    <p:anim calcmode="lin" valueType="num">
                                      <p:cBhvr>
                                        <p:cTn id="23" dur="2000" fill="hold"/>
                                        <p:tgtEl>
                                          <p:spTgt spid="14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4" presetID="2" grpId="5" fill="hold">
                                  <p:stCondLst>
                                    <p:cond delay="0"/>
                                  </p:stCondLst>
                                  <p:iterate type="el" backwards="0">
                                    <p:tmAbs val="0"/>
                                  </p:iterate>
                                  <p:childTnLst>
                                    <p:set>
                                      <p:cBhvr>
                                        <p:cTn id="27" fill="hold"/>
                                        <p:tgtEl>
                                          <p:spTgt spid="1457"/>
                                        </p:tgtEl>
                                        <p:attrNameLst>
                                          <p:attrName>style.visibility</p:attrName>
                                        </p:attrNameLst>
                                      </p:cBhvr>
                                      <p:to>
                                        <p:strVal val="visible"/>
                                      </p:to>
                                    </p:set>
                                    <p:anim calcmode="lin" valueType="num">
                                      <p:cBhvr>
                                        <p:cTn id="28" dur="1000" fill="hold"/>
                                        <p:tgtEl>
                                          <p:spTgt spid="1457"/>
                                        </p:tgtEl>
                                        <p:attrNameLst>
                                          <p:attrName>ppt_x</p:attrName>
                                        </p:attrNameLst>
                                      </p:cBhvr>
                                      <p:tavLst>
                                        <p:tav tm="0">
                                          <p:val>
                                            <p:strVal val="#ppt_x"/>
                                          </p:val>
                                        </p:tav>
                                        <p:tav tm="100000">
                                          <p:val>
                                            <p:strVal val="#ppt_x"/>
                                          </p:val>
                                        </p:tav>
                                      </p:tavLst>
                                    </p:anim>
                                    <p:anim calcmode="lin" valueType="num">
                                      <p:cBhvr>
                                        <p:cTn id="29" dur="1000" fill="hold"/>
                                        <p:tgtEl>
                                          <p:spTgt spid="145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4" presetID="2" grpId="6" fill="hold">
                                  <p:stCondLst>
                                    <p:cond delay="0"/>
                                  </p:stCondLst>
                                  <p:iterate type="el" backwards="0">
                                    <p:tmAbs val="0"/>
                                  </p:iterate>
                                  <p:childTnLst>
                                    <p:set>
                                      <p:cBhvr>
                                        <p:cTn id="33" fill="hold"/>
                                        <p:tgtEl>
                                          <p:spTgt spid="1458"/>
                                        </p:tgtEl>
                                        <p:attrNameLst>
                                          <p:attrName>style.visibility</p:attrName>
                                        </p:attrNameLst>
                                      </p:cBhvr>
                                      <p:to>
                                        <p:strVal val="visible"/>
                                      </p:to>
                                    </p:set>
                                    <p:anim calcmode="lin" valueType="num">
                                      <p:cBhvr>
                                        <p:cTn id="34" dur="1000" fill="hold"/>
                                        <p:tgtEl>
                                          <p:spTgt spid="1458"/>
                                        </p:tgtEl>
                                        <p:attrNameLst>
                                          <p:attrName>ppt_x</p:attrName>
                                        </p:attrNameLst>
                                      </p:cBhvr>
                                      <p:tavLst>
                                        <p:tav tm="0">
                                          <p:val>
                                            <p:strVal val="#ppt_x"/>
                                          </p:val>
                                        </p:tav>
                                        <p:tav tm="100000">
                                          <p:val>
                                            <p:strVal val="#ppt_x"/>
                                          </p:val>
                                        </p:tav>
                                      </p:tavLst>
                                    </p:anim>
                                    <p:anim calcmode="lin" valueType="num">
                                      <p:cBhvr>
                                        <p:cTn id="35" dur="1000" fill="hold"/>
                                        <p:tgtEl>
                                          <p:spTgt spid="145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4" presetID="2" grpId="7" fill="hold">
                                  <p:stCondLst>
                                    <p:cond delay="0"/>
                                  </p:stCondLst>
                                  <p:iterate type="el" backwards="0">
                                    <p:tmAbs val="0"/>
                                  </p:iterate>
                                  <p:childTnLst>
                                    <p:set>
                                      <p:cBhvr>
                                        <p:cTn id="39" fill="hold"/>
                                        <p:tgtEl>
                                          <p:spTgt spid="1459">
                                            <p:bg/>
                                          </p:spTgt>
                                        </p:tgtEl>
                                        <p:attrNameLst>
                                          <p:attrName>style.visibility</p:attrName>
                                        </p:attrNameLst>
                                      </p:cBhvr>
                                      <p:to>
                                        <p:strVal val="visible"/>
                                      </p:to>
                                    </p:set>
                                    <p:anim calcmode="lin" valueType="num">
                                      <p:cBhvr>
                                        <p:cTn id="40" dur="1000" fill="hold"/>
                                        <p:tgtEl>
                                          <p:spTgt spid="1459">
                                            <p:bg/>
                                          </p:spTgt>
                                        </p:tgtEl>
                                        <p:attrNameLst>
                                          <p:attrName>ppt_x</p:attrName>
                                        </p:attrNameLst>
                                      </p:cBhvr>
                                      <p:tavLst>
                                        <p:tav tm="0">
                                          <p:val>
                                            <p:strVal val="#ppt_x"/>
                                          </p:val>
                                        </p:tav>
                                        <p:tav tm="100000">
                                          <p:val>
                                            <p:strVal val="#ppt_x"/>
                                          </p:val>
                                        </p:tav>
                                      </p:tavLst>
                                    </p:anim>
                                    <p:anim calcmode="lin" valueType="num">
                                      <p:cBhvr>
                                        <p:cTn id="41" dur="1000" fill="hold"/>
                                        <p:tgtEl>
                                          <p:spTgt spid="1459">
                                            <p:bg/>
                                          </p:spTgt>
                                        </p:tgtEl>
                                        <p:attrNameLst>
                                          <p:attrName>ppt_y</p:attrName>
                                        </p:attrNameLst>
                                      </p:cBhvr>
                                      <p:tavLst>
                                        <p:tav tm="0">
                                          <p:val>
                                            <p:strVal val="1+#ppt_h/2"/>
                                          </p:val>
                                        </p:tav>
                                        <p:tav tm="100000">
                                          <p:val>
                                            <p:strVal val="#ppt_y"/>
                                          </p:val>
                                        </p:tav>
                                      </p:tavLst>
                                    </p:anim>
                                  </p:childTnLst>
                                </p:cTn>
                              </p:par>
                              <p:par>
                                <p:cTn id="42" presetClass="entr" nodeType="withEffect" presetSubtype="4" presetID="2" grpId="7" fill="hold">
                                  <p:stCondLst>
                                    <p:cond delay="0"/>
                                  </p:stCondLst>
                                  <p:iterate type="el" backwards="0">
                                    <p:tmAbs val="0"/>
                                  </p:iterate>
                                  <p:childTnLst>
                                    <p:set>
                                      <p:cBhvr>
                                        <p:cTn id="43" fill="hold"/>
                                        <p:tgtEl>
                                          <p:spTgt spid="1459">
                                            <p:txEl>
                                              <p:pRg st="0" end="0"/>
                                            </p:txEl>
                                          </p:spTgt>
                                        </p:tgtEl>
                                        <p:attrNameLst>
                                          <p:attrName>style.visibility</p:attrName>
                                        </p:attrNameLst>
                                      </p:cBhvr>
                                      <p:to>
                                        <p:strVal val="visible"/>
                                      </p:to>
                                    </p:set>
                                    <p:anim calcmode="lin" valueType="num">
                                      <p:cBhvr>
                                        <p:cTn id="44" dur="1000" fill="hold"/>
                                        <p:tgtEl>
                                          <p:spTgt spid="1459">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459">
                                            <p:txEl>
                                              <p:pRg st="0" end="0"/>
                                            </p:txEl>
                                          </p:spTgt>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Class="entr" nodeType="afterEffect" presetSubtype="4" presetID="2" grpId="7" fill="hold">
                                  <p:stCondLst>
                                    <p:cond delay="0"/>
                                  </p:stCondLst>
                                  <p:iterate type="el" backwards="0">
                                    <p:tmAbs val="0"/>
                                  </p:iterate>
                                  <p:childTnLst>
                                    <p:set>
                                      <p:cBhvr>
                                        <p:cTn id="48" fill="hold"/>
                                        <p:tgtEl>
                                          <p:spTgt spid="1459">
                                            <p:txEl>
                                              <p:pRg st="1" end="1"/>
                                            </p:txEl>
                                          </p:spTgt>
                                        </p:tgtEl>
                                        <p:attrNameLst>
                                          <p:attrName>style.visibility</p:attrName>
                                        </p:attrNameLst>
                                      </p:cBhvr>
                                      <p:to>
                                        <p:strVal val="visible"/>
                                      </p:to>
                                    </p:set>
                                    <p:anim calcmode="lin" valueType="num">
                                      <p:cBhvr>
                                        <p:cTn id="49" dur="1000" fill="hold"/>
                                        <p:tgtEl>
                                          <p:spTgt spid="1459">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1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4" presetID="2" grpId="7" fill="hold">
                                  <p:stCondLst>
                                    <p:cond delay="0"/>
                                  </p:stCondLst>
                                  <p:iterate type="el" backwards="0">
                                    <p:tmAbs val="0"/>
                                  </p:iterate>
                                  <p:childTnLst>
                                    <p:set>
                                      <p:cBhvr>
                                        <p:cTn id="54" fill="hold"/>
                                        <p:tgtEl>
                                          <p:spTgt spid="1459">
                                            <p:txEl>
                                              <p:pRg st="2" end="2"/>
                                            </p:txEl>
                                          </p:spTgt>
                                        </p:tgtEl>
                                        <p:attrNameLst>
                                          <p:attrName>style.visibility</p:attrName>
                                        </p:attrNameLst>
                                      </p:cBhvr>
                                      <p:to>
                                        <p:strVal val="visible"/>
                                      </p:to>
                                    </p:set>
                                    <p:anim calcmode="lin" valueType="num">
                                      <p:cBhvr>
                                        <p:cTn id="55" dur="1000" fill="hold"/>
                                        <p:tgtEl>
                                          <p:spTgt spid="1459">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1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4" presetID="2" grpId="7" fill="hold">
                                  <p:stCondLst>
                                    <p:cond delay="0"/>
                                  </p:stCondLst>
                                  <p:iterate type="el" backwards="0">
                                    <p:tmAbs val="0"/>
                                  </p:iterate>
                                  <p:childTnLst>
                                    <p:set>
                                      <p:cBhvr>
                                        <p:cTn id="60" fill="hold"/>
                                        <p:tgtEl>
                                          <p:spTgt spid="1459">
                                            <p:txEl>
                                              <p:pRg st="3" end="3"/>
                                            </p:txEl>
                                          </p:spTgt>
                                        </p:tgtEl>
                                        <p:attrNameLst>
                                          <p:attrName>style.visibility</p:attrName>
                                        </p:attrNameLst>
                                      </p:cBhvr>
                                      <p:to>
                                        <p:strVal val="visible"/>
                                      </p:to>
                                    </p:set>
                                    <p:anim calcmode="lin" valueType="num">
                                      <p:cBhvr>
                                        <p:cTn id="61" dur="1000" fill="hold"/>
                                        <p:tgtEl>
                                          <p:spTgt spid="1459">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1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4" presetID="2" grpId="7" fill="hold">
                                  <p:stCondLst>
                                    <p:cond delay="0"/>
                                  </p:stCondLst>
                                  <p:iterate type="el" backwards="0">
                                    <p:tmAbs val="0"/>
                                  </p:iterate>
                                  <p:childTnLst>
                                    <p:set>
                                      <p:cBhvr>
                                        <p:cTn id="66" fill="hold"/>
                                        <p:tgtEl>
                                          <p:spTgt spid="1459">
                                            <p:txEl>
                                              <p:pRg st="4" end="4"/>
                                            </p:txEl>
                                          </p:spTgt>
                                        </p:tgtEl>
                                        <p:attrNameLst>
                                          <p:attrName>style.visibility</p:attrName>
                                        </p:attrNameLst>
                                      </p:cBhvr>
                                      <p:to>
                                        <p:strVal val="visible"/>
                                      </p:to>
                                    </p:set>
                                    <p:anim calcmode="lin" valueType="num">
                                      <p:cBhvr>
                                        <p:cTn id="67" dur="1000" fill="hold"/>
                                        <p:tgtEl>
                                          <p:spTgt spid="1459">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1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4" presetID="2" grpId="7" fill="hold">
                                  <p:stCondLst>
                                    <p:cond delay="0"/>
                                  </p:stCondLst>
                                  <p:iterate type="el" backwards="0">
                                    <p:tmAbs val="0"/>
                                  </p:iterate>
                                  <p:childTnLst>
                                    <p:set>
                                      <p:cBhvr>
                                        <p:cTn id="72" fill="hold"/>
                                        <p:tgtEl>
                                          <p:spTgt spid="1459">
                                            <p:txEl>
                                              <p:pRg st="5" end="5"/>
                                            </p:txEl>
                                          </p:spTgt>
                                        </p:tgtEl>
                                        <p:attrNameLst>
                                          <p:attrName>style.visibility</p:attrName>
                                        </p:attrNameLst>
                                      </p:cBhvr>
                                      <p:to>
                                        <p:strVal val="visible"/>
                                      </p:to>
                                    </p:set>
                                    <p:anim calcmode="lin" valueType="num">
                                      <p:cBhvr>
                                        <p:cTn id="73" dur="1000" fill="hold"/>
                                        <p:tgtEl>
                                          <p:spTgt spid="1459">
                                            <p:txEl>
                                              <p:pRg st="5" end="5"/>
                                            </p:txEl>
                                          </p:spTgt>
                                        </p:tgtEl>
                                        <p:attrNameLst>
                                          <p:attrName>ppt_x</p:attrName>
                                        </p:attrNameLst>
                                      </p:cBhvr>
                                      <p:tavLst>
                                        <p:tav tm="0">
                                          <p:val>
                                            <p:strVal val="#ppt_x"/>
                                          </p:val>
                                        </p:tav>
                                        <p:tav tm="100000">
                                          <p:val>
                                            <p:strVal val="#ppt_x"/>
                                          </p:val>
                                        </p:tav>
                                      </p:tavLst>
                                    </p:anim>
                                    <p:anim calcmode="lin" valueType="num">
                                      <p:cBhvr>
                                        <p:cTn id="74" dur="1000" fill="hold"/>
                                        <p:tgtEl>
                                          <p:spTgt spid="1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Class="entr" nodeType="clickEffect" presetSubtype="4" presetID="2" grpId="7" fill="hold">
                                  <p:stCondLst>
                                    <p:cond delay="0"/>
                                  </p:stCondLst>
                                  <p:iterate type="el" backwards="0">
                                    <p:tmAbs val="0"/>
                                  </p:iterate>
                                  <p:childTnLst>
                                    <p:set>
                                      <p:cBhvr>
                                        <p:cTn id="78" fill="hold"/>
                                        <p:tgtEl>
                                          <p:spTgt spid="1459">
                                            <p:txEl>
                                              <p:pRg st="6" end="6"/>
                                            </p:txEl>
                                          </p:spTgt>
                                        </p:tgtEl>
                                        <p:attrNameLst>
                                          <p:attrName>style.visibility</p:attrName>
                                        </p:attrNameLst>
                                      </p:cBhvr>
                                      <p:to>
                                        <p:strVal val="visible"/>
                                      </p:to>
                                    </p:set>
                                    <p:anim calcmode="lin" valueType="num">
                                      <p:cBhvr>
                                        <p:cTn id="79" dur="1000" fill="hold"/>
                                        <p:tgtEl>
                                          <p:spTgt spid="1459">
                                            <p:txEl>
                                              <p:pRg st="6" end="6"/>
                                            </p:txEl>
                                          </p:spTgt>
                                        </p:tgtEl>
                                        <p:attrNameLst>
                                          <p:attrName>ppt_x</p:attrName>
                                        </p:attrNameLst>
                                      </p:cBhvr>
                                      <p:tavLst>
                                        <p:tav tm="0">
                                          <p:val>
                                            <p:strVal val="#ppt_x"/>
                                          </p:val>
                                        </p:tav>
                                        <p:tav tm="100000">
                                          <p:val>
                                            <p:strVal val="#ppt_x"/>
                                          </p:val>
                                        </p:tav>
                                      </p:tavLst>
                                    </p:anim>
                                    <p:anim calcmode="lin" valueType="num">
                                      <p:cBhvr>
                                        <p:cTn id="80" dur="1000" fill="hold"/>
                                        <p:tgtEl>
                                          <p:spTgt spid="1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Class="entr" nodeType="clickEffect" presetSubtype="4" presetID="2" grpId="7" fill="hold">
                                  <p:stCondLst>
                                    <p:cond delay="0"/>
                                  </p:stCondLst>
                                  <p:iterate type="el" backwards="0">
                                    <p:tmAbs val="0"/>
                                  </p:iterate>
                                  <p:childTnLst>
                                    <p:set>
                                      <p:cBhvr>
                                        <p:cTn id="84" fill="hold"/>
                                        <p:tgtEl>
                                          <p:spTgt spid="1459">
                                            <p:txEl>
                                              <p:pRg st="7" end="7"/>
                                            </p:txEl>
                                          </p:spTgt>
                                        </p:tgtEl>
                                        <p:attrNameLst>
                                          <p:attrName>style.visibility</p:attrName>
                                        </p:attrNameLst>
                                      </p:cBhvr>
                                      <p:to>
                                        <p:strVal val="visible"/>
                                      </p:to>
                                    </p:set>
                                    <p:anim calcmode="lin" valueType="num">
                                      <p:cBhvr>
                                        <p:cTn id="85" dur="1000" fill="hold"/>
                                        <p:tgtEl>
                                          <p:spTgt spid="1459">
                                            <p:txEl>
                                              <p:pRg st="7" end="7"/>
                                            </p:txEl>
                                          </p:spTgt>
                                        </p:tgtEl>
                                        <p:attrNameLst>
                                          <p:attrName>ppt_x</p:attrName>
                                        </p:attrNameLst>
                                      </p:cBhvr>
                                      <p:tavLst>
                                        <p:tav tm="0">
                                          <p:val>
                                            <p:strVal val="#ppt_x"/>
                                          </p:val>
                                        </p:tav>
                                        <p:tav tm="100000">
                                          <p:val>
                                            <p:strVal val="#ppt_x"/>
                                          </p:val>
                                        </p:tav>
                                      </p:tavLst>
                                    </p:anim>
                                    <p:anim calcmode="lin" valueType="num">
                                      <p:cBhvr>
                                        <p:cTn id="86" dur="1000" fill="hold"/>
                                        <p:tgtEl>
                                          <p:spTgt spid="14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7" grpId="5"/>
      <p:bldP build="whole" bldLvl="1" animBg="1" rev="0" advAuto="0" spid="1449" grpId="4"/>
      <p:bldP build="whole" bldLvl="1" animBg="1" rev="0" advAuto="0" spid="1453" grpId="3"/>
      <p:bldP build="whole" bldLvl="1" animBg="1" rev="0" advAuto="0" spid="1458" grpId="6"/>
      <p:bldP build="p" bldLvl="5" animBg="1" rev="0" advAuto="0" spid="1459" grpId="7"/>
      <p:bldP build="whole" bldLvl="1" animBg="1" rev="0" advAuto="0" spid="1450" grpId="1"/>
      <p:bldP build="whole" bldLvl="1" animBg="1" rev="0" advAuto="0" spid="1456" grpId="2"/>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4" name="ASEA Founders turned down offer from Pharmaceutical Company"/>
          <p:cNvSpPr txBox="1"/>
          <p:nvPr>
            <p:ph type="title"/>
          </p:nvPr>
        </p:nvSpPr>
        <p:spPr>
          <a:xfrm>
            <a:off x="650238" y="403049"/>
            <a:ext cx="11704324" cy="1772756"/>
          </a:xfrm>
          <a:prstGeom prst="rect">
            <a:avLst/>
          </a:prstGeom>
        </p:spPr>
        <p:txBody>
          <a:bodyPr/>
          <a:lstStyle>
            <a:lvl1pPr defTabSz="823637">
              <a:lnSpc>
                <a:spcPct val="90000"/>
              </a:lnSpc>
              <a:defRPr spc="400" sz="4800"/>
            </a:lvl1pPr>
          </a:lstStyle>
          <a:p>
            <a:pPr/>
            <a:r>
              <a:t>Założyciele ASEA odrzucili ofertę firmy farmaceutycznej</a:t>
            </a:r>
          </a:p>
        </p:txBody>
      </p:sp>
      <p:grpSp>
        <p:nvGrpSpPr>
          <p:cNvPr id="1469" name="Group"/>
          <p:cNvGrpSpPr/>
          <p:nvPr/>
        </p:nvGrpSpPr>
        <p:grpSpPr>
          <a:xfrm>
            <a:off x="2860556" y="2940466"/>
            <a:ext cx="3265379" cy="5021210"/>
            <a:chOff x="0" y="0"/>
            <a:chExt cx="3265377" cy="5021209"/>
          </a:xfrm>
        </p:grpSpPr>
        <p:sp>
          <p:nvSpPr>
            <p:cNvPr id="1465" name="Verdis Norton"/>
            <p:cNvSpPr txBox="1"/>
            <p:nvPr/>
          </p:nvSpPr>
          <p:spPr>
            <a:xfrm>
              <a:off x="0" y="4497463"/>
              <a:ext cx="3265378" cy="5237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2600">
                  <a:solidFill>
                    <a:srgbClr val="002E72"/>
                  </a:solidFill>
                  <a:latin typeface="+mn-lt"/>
                  <a:ea typeface="+mn-ea"/>
                  <a:cs typeface="+mn-cs"/>
                  <a:sym typeface="Helvetica"/>
                </a:defRPr>
              </a:lvl1pPr>
            </a:lstStyle>
            <a:p>
              <a:pPr/>
              <a:r>
                <a:t>Verdis Norton</a:t>
              </a:r>
            </a:p>
          </p:txBody>
        </p:sp>
        <p:grpSp>
          <p:nvGrpSpPr>
            <p:cNvPr id="1468" name="17.8x10@72dpi.jpg"/>
            <p:cNvGrpSpPr/>
            <p:nvPr/>
          </p:nvGrpSpPr>
          <p:grpSpPr>
            <a:xfrm>
              <a:off x="84348" y="0"/>
              <a:ext cx="3126200" cy="4368302"/>
              <a:chOff x="0" y="0"/>
              <a:chExt cx="3126198" cy="4368301"/>
            </a:xfrm>
          </p:grpSpPr>
          <p:pic>
            <p:nvPicPr>
              <p:cNvPr id="1466" name="17.8x10@72dpi.jpg" descr="17.8x10@72dpi.jpg"/>
              <p:cNvPicPr>
                <a:picLocks noChangeAspect="1"/>
              </p:cNvPicPr>
              <p:nvPr/>
            </p:nvPicPr>
            <p:blipFill>
              <a:blip r:embed="rId3">
                <a:extLst/>
              </a:blip>
              <a:srcRect l="9455" t="3530" r="8442" b="3859"/>
              <a:stretch>
                <a:fillRect/>
              </a:stretch>
            </p:blipFill>
            <p:spPr>
              <a:xfrm>
                <a:off x="50800" y="50800"/>
                <a:ext cx="3024600" cy="4266702"/>
              </a:xfrm>
              <a:prstGeom prst="rect">
                <a:avLst/>
              </a:prstGeom>
              <a:ln w="12700" cap="flat">
                <a:noFill/>
                <a:miter lim="400000"/>
              </a:ln>
              <a:effectLst/>
            </p:spPr>
          </p:pic>
          <p:pic>
            <p:nvPicPr>
              <p:cNvPr id="1467" name="17.8x10@72dpi.jpg" descr="17.8x10@72dpi.jpg"/>
              <p:cNvPicPr>
                <a:picLocks noChangeAspect="1"/>
              </p:cNvPicPr>
              <p:nvPr/>
            </p:nvPicPr>
            <p:blipFill>
              <a:blip r:embed="rId4">
                <a:extLst/>
              </a:blip>
              <a:stretch>
                <a:fillRect/>
              </a:stretch>
            </p:blipFill>
            <p:spPr>
              <a:xfrm>
                <a:off x="0" y="0"/>
                <a:ext cx="3126199" cy="4368302"/>
              </a:xfrm>
              <a:prstGeom prst="rect">
                <a:avLst/>
              </a:prstGeom>
              <a:ln w="12700" cap="flat">
                <a:noFill/>
                <a:miter lim="400000"/>
              </a:ln>
              <a:effectLst/>
            </p:spPr>
          </p:pic>
        </p:grpSp>
      </p:grpSp>
      <p:grpSp>
        <p:nvGrpSpPr>
          <p:cNvPr id="1474" name="Group"/>
          <p:cNvGrpSpPr/>
          <p:nvPr/>
        </p:nvGrpSpPr>
        <p:grpSpPr>
          <a:xfrm>
            <a:off x="7488275" y="2884831"/>
            <a:ext cx="3132081" cy="5021211"/>
            <a:chOff x="0" y="0"/>
            <a:chExt cx="3132080" cy="5021209"/>
          </a:xfrm>
        </p:grpSpPr>
        <p:sp>
          <p:nvSpPr>
            <p:cNvPr id="1470" name="Tyler Norton"/>
            <p:cNvSpPr txBox="1"/>
            <p:nvPr/>
          </p:nvSpPr>
          <p:spPr>
            <a:xfrm>
              <a:off x="11040" y="4497463"/>
              <a:ext cx="3095004" cy="5237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2600">
                  <a:solidFill>
                    <a:srgbClr val="002E72"/>
                  </a:solidFill>
                  <a:latin typeface="+mn-lt"/>
                  <a:ea typeface="+mn-ea"/>
                  <a:cs typeface="+mn-cs"/>
                  <a:sym typeface="Helvetica"/>
                </a:defRPr>
              </a:lvl1pPr>
            </a:lstStyle>
            <a:p>
              <a:pPr/>
              <a:r>
                <a:t>Tyler Norton</a:t>
              </a:r>
            </a:p>
          </p:txBody>
        </p:sp>
        <p:grpSp>
          <p:nvGrpSpPr>
            <p:cNvPr id="1473" name="image101.jpeg"/>
            <p:cNvGrpSpPr/>
            <p:nvPr/>
          </p:nvGrpSpPr>
          <p:grpSpPr>
            <a:xfrm>
              <a:off x="0" y="0"/>
              <a:ext cx="3132081" cy="4349101"/>
              <a:chOff x="-1" y="0"/>
              <a:chExt cx="3132080" cy="4349100"/>
            </a:xfrm>
          </p:grpSpPr>
          <p:pic>
            <p:nvPicPr>
              <p:cNvPr id="1471" name="image101.jpeg" descr="image101.jpeg"/>
              <p:cNvPicPr>
                <a:picLocks noChangeAspect="1"/>
              </p:cNvPicPr>
              <p:nvPr/>
            </p:nvPicPr>
            <p:blipFill>
              <a:blip r:embed="rId5">
                <a:extLst/>
              </a:blip>
              <a:srcRect l="0" t="719" r="4817" b="0"/>
              <a:stretch>
                <a:fillRect/>
              </a:stretch>
            </p:blipFill>
            <p:spPr>
              <a:xfrm>
                <a:off x="50800" y="50800"/>
                <a:ext cx="3030479" cy="4247500"/>
              </a:xfrm>
              <a:prstGeom prst="rect">
                <a:avLst/>
              </a:prstGeom>
              <a:ln w="12700" cap="flat">
                <a:noFill/>
                <a:miter lim="400000"/>
              </a:ln>
              <a:effectLst/>
            </p:spPr>
          </p:pic>
          <p:pic>
            <p:nvPicPr>
              <p:cNvPr id="1472" name="image101.jpeg" descr="image101.jpeg"/>
              <p:cNvPicPr>
                <a:picLocks noChangeAspect="1"/>
              </p:cNvPicPr>
              <p:nvPr/>
            </p:nvPicPr>
            <p:blipFill>
              <a:blip r:embed="rId6">
                <a:extLst/>
              </a:blip>
              <a:stretch>
                <a:fillRect/>
              </a:stretch>
            </p:blipFill>
            <p:spPr>
              <a:xfrm>
                <a:off x="-2" y="-1"/>
                <a:ext cx="3132082" cy="4349101"/>
              </a:xfrm>
              <a:prstGeom prst="rect">
                <a:avLst/>
              </a:prstGeom>
              <a:ln w="12700" cap="flat">
                <a:noFill/>
                <a:miter lim="400000"/>
              </a:ln>
              <a:effectLst/>
            </p:spPr>
          </p:pic>
        </p:grpSp>
      </p:gr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78" name="Obraz 1" descr="Obraz 1"/>
          <p:cNvPicPr>
            <a:picLocks noChangeAspect="1"/>
          </p:cNvPicPr>
          <p:nvPr/>
        </p:nvPicPr>
        <p:blipFill>
          <a:blip r:embed="rId2">
            <a:extLst/>
          </a:blip>
          <a:srcRect l="18140" t="22089" r="19884" b="16071"/>
          <a:stretch>
            <a:fillRect/>
          </a:stretch>
        </p:blipFill>
        <p:spPr>
          <a:xfrm>
            <a:off x="1002453" y="1791546"/>
            <a:ext cx="10999894" cy="6170508"/>
          </a:xfrm>
          <a:prstGeom prst="rect">
            <a:avLst/>
          </a:prstGeom>
          <a:ln w="12700">
            <a:miter lim="400000"/>
          </a:ln>
          <a:effectLst>
            <a:outerShdw sx="100000" sy="100000" kx="0" ky="0" algn="b" rotWithShape="0" blurRad="406400" dist="190500" dir="2700000">
              <a:srgbClr val="333333">
                <a:alpha val="64999"/>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501" name="Group 3"/>
          <p:cNvGrpSpPr/>
          <p:nvPr/>
        </p:nvGrpSpPr>
        <p:grpSpPr>
          <a:xfrm>
            <a:off x="3442558" y="765966"/>
            <a:ext cx="6119684" cy="6148053"/>
            <a:chOff x="0" y="-49671"/>
            <a:chExt cx="6119683" cy="6148052"/>
          </a:xfrm>
        </p:grpSpPr>
        <p:pic>
          <p:nvPicPr>
            <p:cNvPr id="1480" name="Picture 4" descr="Picture 4"/>
            <p:cNvPicPr>
              <a:picLocks noChangeAspect="0"/>
            </p:cNvPicPr>
            <p:nvPr/>
          </p:nvPicPr>
          <p:blipFill>
            <a:blip r:embed="rId2">
              <a:extLst/>
            </a:blip>
            <a:stretch>
              <a:fillRect/>
            </a:stretch>
          </p:blipFill>
          <p:spPr>
            <a:xfrm>
              <a:off x="2461065" y="4494364"/>
              <a:ext cx="1228482" cy="1185337"/>
            </a:xfrm>
            <a:prstGeom prst="rect">
              <a:avLst/>
            </a:prstGeom>
            <a:ln w="12700" cap="flat">
              <a:noFill/>
              <a:miter lim="400000"/>
            </a:ln>
            <a:effectLst/>
          </p:spPr>
        </p:pic>
        <p:sp>
          <p:nvSpPr>
            <p:cNvPr id="1481" name="AutoShape 4"/>
            <p:cNvSpPr txBox="1"/>
            <p:nvPr/>
          </p:nvSpPr>
          <p:spPr>
            <a:xfrm>
              <a:off x="2105412" y="5637794"/>
              <a:ext cx="1962511" cy="4605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86">
                <a:defRPr b="1" sz="2600">
                  <a:solidFill>
                    <a:srgbClr val="808080"/>
                  </a:solidFill>
                  <a:latin typeface="Calibri"/>
                  <a:ea typeface="Calibri"/>
                  <a:cs typeface="Calibri"/>
                  <a:sym typeface="Calibri"/>
                </a:defRPr>
              </a:lvl1pPr>
            </a:lstStyle>
            <a:p>
              <a:pPr/>
              <a:r>
                <a:t>Czas</a:t>
              </a:r>
            </a:p>
          </p:txBody>
        </p:sp>
        <p:sp>
          <p:nvSpPr>
            <p:cNvPr id="1482" name="Straight Connector 6"/>
            <p:cNvSpPr/>
            <p:nvPr/>
          </p:nvSpPr>
          <p:spPr>
            <a:xfrm>
              <a:off x="3074211" y="4109505"/>
              <a:ext cx="1" cy="384652"/>
            </a:xfrm>
            <a:prstGeom prst="line">
              <a:avLst/>
            </a:prstGeom>
            <a:noFill/>
            <a:ln w="50800" cap="flat">
              <a:solidFill>
                <a:srgbClr val="0365C0"/>
              </a:solidFill>
              <a:prstDash val="solid"/>
              <a:round/>
            </a:ln>
            <a:effectLst/>
          </p:spPr>
          <p:txBody>
            <a:bodyPr wrap="square" lIns="72248" tIns="72248" rIns="72248" bIns="72248" numCol="1" anchor="ctr">
              <a:noAutofit/>
            </a:bodyPr>
            <a:lstStyle/>
            <a:p>
              <a:pPr algn="l" defTabSz="866986">
                <a:defRPr sz="3400">
                  <a:solidFill>
                    <a:srgbClr val="000000"/>
                  </a:solidFill>
                  <a:latin typeface="Helvetica Light"/>
                  <a:ea typeface="Helvetica Light"/>
                  <a:cs typeface="Helvetica Light"/>
                  <a:sym typeface="Helvetica Light"/>
                </a:defRPr>
              </a:pPr>
            </a:p>
          </p:txBody>
        </p:sp>
        <p:sp>
          <p:nvSpPr>
            <p:cNvPr id="1483" name="Straight Connector 7"/>
            <p:cNvSpPr/>
            <p:nvPr/>
          </p:nvSpPr>
          <p:spPr>
            <a:xfrm flipH="1">
              <a:off x="1734723" y="3648989"/>
              <a:ext cx="478864" cy="328496"/>
            </a:xfrm>
            <a:prstGeom prst="line">
              <a:avLst/>
            </a:prstGeom>
            <a:noFill/>
            <a:ln w="50800" cap="flat">
              <a:solidFill>
                <a:srgbClr val="0365C0"/>
              </a:solidFill>
              <a:prstDash val="solid"/>
              <a:round/>
            </a:ln>
            <a:effectLst/>
          </p:spPr>
          <p:txBody>
            <a:bodyPr wrap="square" lIns="72248" tIns="72248" rIns="72248" bIns="72248" numCol="1" anchor="ctr">
              <a:noAutofit/>
            </a:bodyPr>
            <a:lstStyle/>
            <a:p>
              <a:pPr algn="l" defTabSz="866986">
                <a:defRPr sz="3400">
                  <a:solidFill>
                    <a:srgbClr val="000000"/>
                  </a:solidFill>
                  <a:latin typeface="Helvetica Light"/>
                  <a:ea typeface="Helvetica Light"/>
                  <a:cs typeface="Helvetica Light"/>
                  <a:sym typeface="Helvetica Light"/>
                </a:defRPr>
              </a:pPr>
            </a:p>
          </p:txBody>
        </p:sp>
        <p:sp>
          <p:nvSpPr>
            <p:cNvPr id="1484" name="Straight Connector 8"/>
            <p:cNvSpPr/>
            <p:nvPr/>
          </p:nvSpPr>
          <p:spPr>
            <a:xfrm>
              <a:off x="4003057" y="3565217"/>
              <a:ext cx="537444" cy="372538"/>
            </a:xfrm>
            <a:prstGeom prst="line">
              <a:avLst/>
            </a:prstGeom>
            <a:noFill/>
            <a:ln w="50800" cap="flat">
              <a:solidFill>
                <a:srgbClr val="0365C0"/>
              </a:solidFill>
              <a:prstDash val="solid"/>
              <a:round/>
            </a:ln>
            <a:effectLst/>
          </p:spPr>
          <p:txBody>
            <a:bodyPr wrap="square" lIns="72248" tIns="72248" rIns="72248" bIns="72248" numCol="1" anchor="ctr">
              <a:noAutofit/>
            </a:bodyPr>
            <a:lstStyle/>
            <a:p>
              <a:pPr algn="l" defTabSz="866986">
                <a:defRPr sz="3400">
                  <a:solidFill>
                    <a:srgbClr val="000000"/>
                  </a:solidFill>
                  <a:latin typeface="Helvetica Light"/>
                  <a:ea typeface="Helvetica Light"/>
                  <a:cs typeface="Helvetica Light"/>
                  <a:sym typeface="Helvetica Light"/>
                </a:defRPr>
              </a:pPr>
            </a:p>
          </p:txBody>
        </p:sp>
        <p:pic>
          <p:nvPicPr>
            <p:cNvPr id="1485" name="Picture 9" descr="Picture 9"/>
            <p:cNvPicPr>
              <a:picLocks noChangeAspect="0"/>
            </p:cNvPicPr>
            <p:nvPr/>
          </p:nvPicPr>
          <p:blipFill>
            <a:blip r:embed="rId3">
              <a:extLst/>
            </a:blip>
            <a:stretch>
              <a:fillRect/>
            </a:stretch>
          </p:blipFill>
          <p:spPr>
            <a:xfrm>
              <a:off x="4372589" y="3638194"/>
              <a:ext cx="1217568" cy="1176457"/>
            </a:xfrm>
            <a:prstGeom prst="rect">
              <a:avLst/>
            </a:prstGeom>
            <a:ln w="12700" cap="flat">
              <a:noFill/>
              <a:miter lim="400000"/>
            </a:ln>
            <a:effectLst/>
          </p:spPr>
        </p:pic>
        <p:pic>
          <p:nvPicPr>
            <p:cNvPr id="1486" name="Picture 10" descr="Picture 10"/>
            <p:cNvPicPr>
              <a:picLocks noChangeAspect="0"/>
            </p:cNvPicPr>
            <p:nvPr/>
          </p:nvPicPr>
          <p:blipFill>
            <a:blip r:embed="rId4">
              <a:extLst/>
            </a:blip>
            <a:stretch>
              <a:fillRect/>
            </a:stretch>
          </p:blipFill>
          <p:spPr>
            <a:xfrm>
              <a:off x="643311" y="3638193"/>
              <a:ext cx="1211866" cy="1170949"/>
            </a:xfrm>
            <a:prstGeom prst="rect">
              <a:avLst/>
            </a:prstGeom>
            <a:ln w="12700" cap="flat">
              <a:noFill/>
              <a:miter lim="400000"/>
            </a:ln>
            <a:effectLst/>
          </p:spPr>
        </p:pic>
        <p:sp>
          <p:nvSpPr>
            <p:cNvPr id="1487" name="Straight Connector 11"/>
            <p:cNvSpPr/>
            <p:nvPr/>
          </p:nvSpPr>
          <p:spPr>
            <a:xfrm>
              <a:off x="1683866" y="2134873"/>
              <a:ext cx="536077" cy="358703"/>
            </a:xfrm>
            <a:prstGeom prst="line">
              <a:avLst/>
            </a:prstGeom>
            <a:noFill/>
            <a:ln w="50800" cap="flat">
              <a:solidFill>
                <a:srgbClr val="0365C0"/>
              </a:solidFill>
              <a:prstDash val="solid"/>
              <a:round/>
            </a:ln>
            <a:effectLst/>
          </p:spPr>
          <p:txBody>
            <a:bodyPr wrap="square" lIns="72248" tIns="72248" rIns="72248" bIns="72248" numCol="1" anchor="ctr">
              <a:noAutofit/>
            </a:bodyPr>
            <a:lstStyle/>
            <a:p>
              <a:pPr algn="l" defTabSz="866986">
                <a:defRPr sz="3400">
                  <a:solidFill>
                    <a:srgbClr val="000000"/>
                  </a:solidFill>
                  <a:latin typeface="Helvetica Light"/>
                  <a:ea typeface="Helvetica Light"/>
                  <a:cs typeface="Helvetica Light"/>
                  <a:sym typeface="Helvetica Light"/>
                </a:defRPr>
              </a:pPr>
            </a:p>
          </p:txBody>
        </p:sp>
        <p:pic>
          <p:nvPicPr>
            <p:cNvPr id="1488" name="Picture 12" descr="Picture 12"/>
            <p:cNvPicPr>
              <a:picLocks noChangeAspect="0"/>
            </p:cNvPicPr>
            <p:nvPr/>
          </p:nvPicPr>
          <p:blipFill>
            <a:blip r:embed="rId5">
              <a:extLst/>
            </a:blip>
            <a:stretch>
              <a:fillRect/>
            </a:stretch>
          </p:blipFill>
          <p:spPr>
            <a:xfrm>
              <a:off x="641109" y="1217583"/>
              <a:ext cx="1218899" cy="1176088"/>
            </a:xfrm>
            <a:prstGeom prst="rect">
              <a:avLst/>
            </a:prstGeom>
            <a:ln w="12700" cap="flat">
              <a:noFill/>
              <a:miter lim="400000"/>
            </a:ln>
            <a:effectLst/>
          </p:spPr>
        </p:pic>
        <p:sp>
          <p:nvSpPr>
            <p:cNvPr id="1489" name="AutoShape 4"/>
            <p:cNvSpPr txBox="1"/>
            <p:nvPr/>
          </p:nvSpPr>
          <p:spPr>
            <a:xfrm>
              <a:off x="481245" y="2370242"/>
              <a:ext cx="1549493" cy="46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86">
                <a:defRPr b="1" sz="2600">
                  <a:solidFill>
                    <a:srgbClr val="808080"/>
                  </a:solidFill>
                  <a:latin typeface="Calibri"/>
                  <a:ea typeface="Calibri"/>
                  <a:cs typeface="Calibri"/>
                  <a:sym typeface="Calibri"/>
                </a:defRPr>
              </a:lvl1pPr>
            </a:lstStyle>
            <a:p>
              <a:pPr/>
              <a:r>
                <a:t>Produkty</a:t>
              </a:r>
            </a:p>
          </p:txBody>
        </p:sp>
        <p:pic>
          <p:nvPicPr>
            <p:cNvPr id="1490" name="Picture 14" descr="Picture 14"/>
            <p:cNvPicPr>
              <a:picLocks noChangeAspect="0"/>
            </p:cNvPicPr>
            <p:nvPr/>
          </p:nvPicPr>
          <p:blipFill>
            <a:blip r:embed="rId6">
              <a:extLst/>
            </a:blip>
            <a:stretch>
              <a:fillRect/>
            </a:stretch>
          </p:blipFill>
          <p:spPr>
            <a:xfrm>
              <a:off x="1967833" y="1979973"/>
              <a:ext cx="2212757" cy="2138042"/>
            </a:xfrm>
            <a:prstGeom prst="rect">
              <a:avLst/>
            </a:prstGeom>
            <a:ln w="12700" cap="flat">
              <a:noFill/>
              <a:miter lim="400000"/>
            </a:ln>
            <a:effectLst/>
          </p:spPr>
        </p:pic>
        <p:sp>
          <p:nvSpPr>
            <p:cNvPr id="1491" name="Straight Connector 15"/>
            <p:cNvSpPr/>
            <p:nvPr/>
          </p:nvSpPr>
          <p:spPr>
            <a:xfrm flipH="1">
              <a:off x="3988952" y="2140803"/>
              <a:ext cx="556802" cy="370410"/>
            </a:xfrm>
            <a:prstGeom prst="line">
              <a:avLst/>
            </a:prstGeom>
            <a:noFill/>
            <a:ln w="50800" cap="flat">
              <a:solidFill>
                <a:srgbClr val="0365C0"/>
              </a:solidFill>
              <a:prstDash val="solid"/>
              <a:round/>
            </a:ln>
            <a:effectLst/>
          </p:spPr>
          <p:txBody>
            <a:bodyPr wrap="square" lIns="72248" tIns="72248" rIns="72248" bIns="72248" numCol="1" anchor="ctr">
              <a:noAutofit/>
            </a:bodyPr>
            <a:lstStyle/>
            <a:p>
              <a:pPr algn="l" defTabSz="866986">
                <a:defRPr sz="3400">
                  <a:solidFill>
                    <a:srgbClr val="000000"/>
                  </a:solidFill>
                  <a:latin typeface="Helvetica Light"/>
                  <a:ea typeface="Helvetica Light"/>
                  <a:cs typeface="Helvetica Light"/>
                  <a:sym typeface="Helvetica Light"/>
                </a:defRPr>
              </a:pPr>
            </a:p>
          </p:txBody>
        </p:sp>
        <p:pic>
          <p:nvPicPr>
            <p:cNvPr id="1492" name="Picture 16" descr="Picture 16"/>
            <p:cNvPicPr>
              <a:picLocks noChangeAspect="0"/>
            </p:cNvPicPr>
            <p:nvPr/>
          </p:nvPicPr>
          <p:blipFill>
            <a:blip r:embed="rId7">
              <a:extLst/>
            </a:blip>
            <a:stretch>
              <a:fillRect/>
            </a:stretch>
          </p:blipFill>
          <p:spPr>
            <a:xfrm>
              <a:off x="4366195" y="1217631"/>
              <a:ext cx="1223962" cy="1182636"/>
            </a:xfrm>
            <a:prstGeom prst="rect">
              <a:avLst/>
            </a:prstGeom>
            <a:ln w="12700" cap="flat">
              <a:noFill/>
              <a:miter lim="400000"/>
            </a:ln>
            <a:effectLst/>
          </p:spPr>
        </p:pic>
        <p:grpSp>
          <p:nvGrpSpPr>
            <p:cNvPr id="1495" name="AutoShape 4"/>
            <p:cNvGrpSpPr/>
            <p:nvPr/>
          </p:nvGrpSpPr>
          <p:grpSpPr>
            <a:xfrm>
              <a:off x="4197827" y="2356679"/>
              <a:ext cx="1549494" cy="460588"/>
              <a:chOff x="0" y="-49671"/>
              <a:chExt cx="1549493" cy="460586"/>
            </a:xfrm>
          </p:grpSpPr>
          <p:sp>
            <p:nvSpPr>
              <p:cNvPr id="1493" name="Rectangle"/>
              <p:cNvSpPr/>
              <p:nvPr/>
            </p:nvSpPr>
            <p:spPr>
              <a:xfrm>
                <a:off x="0" y="30388"/>
                <a:ext cx="1549494" cy="300469"/>
              </a:xfrm>
              <a:prstGeom prst="rect">
                <a:avLst/>
              </a:prstGeom>
              <a:solidFill>
                <a:srgbClr val="FFFFFF"/>
              </a:solidFill>
              <a:ln w="12700" cap="flat">
                <a:noFill/>
                <a:miter lim="400000"/>
              </a:ln>
              <a:effectLst/>
            </p:spPr>
            <p:txBody>
              <a:bodyPr wrap="square" lIns="72248" tIns="72248" rIns="72248" bIns="72248" numCol="1" anchor="ctr">
                <a:noAutofit/>
              </a:bodyPr>
              <a:lstStyle/>
              <a:p>
                <a:pPr defTabSz="866986">
                  <a:defRPr b="1" sz="2600">
                    <a:solidFill>
                      <a:srgbClr val="808080"/>
                    </a:solidFill>
                    <a:latin typeface="Calibri"/>
                    <a:ea typeface="Calibri"/>
                    <a:cs typeface="Calibri"/>
                    <a:sym typeface="Calibri"/>
                  </a:defRPr>
                </a:pPr>
              </a:p>
            </p:txBody>
          </p:sp>
          <p:sp>
            <p:nvSpPr>
              <p:cNvPr id="1494" name="Firma"/>
              <p:cNvSpPr txBox="1"/>
              <p:nvPr/>
            </p:nvSpPr>
            <p:spPr>
              <a:xfrm>
                <a:off x="0" y="-49672"/>
                <a:ext cx="1549493" cy="46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86">
                  <a:defRPr b="1" sz="2600">
                    <a:solidFill>
                      <a:srgbClr val="808080"/>
                    </a:solidFill>
                    <a:latin typeface="Calibri"/>
                    <a:ea typeface="Calibri"/>
                    <a:cs typeface="Calibri"/>
                    <a:sym typeface="Calibri"/>
                  </a:defRPr>
                </a:lvl1pPr>
              </a:lstStyle>
              <a:p>
                <a:pPr/>
                <a:r>
                  <a:t>Firma</a:t>
                </a:r>
              </a:p>
            </p:txBody>
          </p:sp>
        </p:grpSp>
        <p:sp>
          <p:nvSpPr>
            <p:cNvPr id="1496" name="AutoShape 4"/>
            <p:cNvSpPr txBox="1"/>
            <p:nvPr/>
          </p:nvSpPr>
          <p:spPr>
            <a:xfrm>
              <a:off x="0" y="4671004"/>
              <a:ext cx="2480040" cy="8669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p>
              <a:pPr defTabSz="866986">
                <a:defRPr b="1" sz="2600">
                  <a:solidFill>
                    <a:srgbClr val="808080"/>
                  </a:solidFill>
                  <a:latin typeface="Calibri"/>
                  <a:ea typeface="Calibri"/>
                  <a:cs typeface="Calibri"/>
                  <a:sym typeface="Calibri"/>
                </a:defRPr>
              </a:pPr>
              <a:r>
                <a:t>Plan</a:t>
              </a:r>
            </a:p>
            <a:p>
              <a:pPr defTabSz="866986">
                <a:defRPr b="1" sz="2600">
                  <a:solidFill>
                    <a:srgbClr val="808080"/>
                  </a:solidFill>
                  <a:latin typeface="Calibri"/>
                  <a:ea typeface="Calibri"/>
                  <a:cs typeface="Calibri"/>
                  <a:sym typeface="Calibri"/>
                </a:defRPr>
              </a:pPr>
              <a:r>
                <a:t>Prowizyjny</a:t>
              </a:r>
            </a:p>
          </p:txBody>
        </p:sp>
        <p:sp>
          <p:nvSpPr>
            <p:cNvPr id="1497" name="AutoShape 4"/>
            <p:cNvSpPr txBox="1"/>
            <p:nvPr/>
          </p:nvSpPr>
          <p:spPr>
            <a:xfrm>
              <a:off x="3849288" y="4675997"/>
              <a:ext cx="2270396" cy="8669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p>
              <a:pPr defTabSz="866986">
                <a:defRPr b="1" sz="2600">
                  <a:solidFill>
                    <a:srgbClr val="808080"/>
                  </a:solidFill>
                  <a:latin typeface="Calibri"/>
                  <a:ea typeface="Calibri"/>
                  <a:cs typeface="Calibri"/>
                  <a:sym typeface="Calibri"/>
                </a:defRPr>
              </a:pPr>
              <a:r>
                <a:t>System</a:t>
              </a:r>
            </a:p>
            <a:p>
              <a:pPr defTabSz="866986">
                <a:defRPr b="1" sz="2600">
                  <a:solidFill>
                    <a:srgbClr val="808080"/>
                  </a:solidFill>
                  <a:latin typeface="Calibri"/>
                  <a:ea typeface="Calibri"/>
                  <a:cs typeface="Calibri"/>
                  <a:sym typeface="Calibri"/>
                </a:defRPr>
              </a:pPr>
              <a:r>
                <a:t>Wsparcia</a:t>
              </a:r>
            </a:p>
          </p:txBody>
        </p:sp>
        <p:pic>
          <p:nvPicPr>
            <p:cNvPr id="1498" name="Picture 20" descr="Picture 20"/>
            <p:cNvPicPr>
              <a:picLocks noChangeAspect="0"/>
            </p:cNvPicPr>
            <p:nvPr/>
          </p:nvPicPr>
          <p:blipFill>
            <a:blip r:embed="rId8">
              <a:extLst/>
            </a:blip>
            <a:stretch>
              <a:fillRect/>
            </a:stretch>
          </p:blipFill>
          <p:spPr>
            <a:xfrm>
              <a:off x="2469081" y="429191"/>
              <a:ext cx="1232150" cy="1188875"/>
            </a:xfrm>
            <a:prstGeom prst="rect">
              <a:avLst/>
            </a:prstGeom>
            <a:ln w="12700" cap="flat">
              <a:noFill/>
              <a:miter lim="400000"/>
            </a:ln>
            <a:effectLst/>
          </p:spPr>
        </p:pic>
        <p:sp>
          <p:nvSpPr>
            <p:cNvPr id="1499" name="AutoShape 4"/>
            <p:cNvSpPr txBox="1"/>
            <p:nvPr/>
          </p:nvSpPr>
          <p:spPr>
            <a:xfrm>
              <a:off x="2408539" y="-49672"/>
              <a:ext cx="1339368" cy="46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86">
                <a:defRPr b="1" sz="2600">
                  <a:solidFill>
                    <a:srgbClr val="808080"/>
                  </a:solidFill>
                  <a:latin typeface="Calibri"/>
                  <a:ea typeface="Calibri"/>
                  <a:cs typeface="Calibri"/>
                  <a:sym typeface="Calibri"/>
                </a:defRPr>
              </a:lvl1pPr>
            </a:lstStyle>
            <a:p>
              <a:pPr/>
              <a:r>
                <a:t>Kultura</a:t>
              </a:r>
            </a:p>
          </p:txBody>
        </p:sp>
        <p:sp>
          <p:nvSpPr>
            <p:cNvPr id="1500" name="Straight Connector 22"/>
            <p:cNvSpPr/>
            <p:nvPr/>
          </p:nvSpPr>
          <p:spPr>
            <a:xfrm flipH="1">
              <a:off x="3074212" y="1615328"/>
              <a:ext cx="5843" cy="373155"/>
            </a:xfrm>
            <a:prstGeom prst="line">
              <a:avLst/>
            </a:prstGeom>
            <a:noFill/>
            <a:ln w="50800" cap="flat">
              <a:solidFill>
                <a:srgbClr val="0365C0"/>
              </a:solidFill>
              <a:prstDash val="solid"/>
              <a:round/>
            </a:ln>
            <a:effectLst/>
          </p:spPr>
          <p:txBody>
            <a:bodyPr wrap="square" lIns="72248" tIns="72248" rIns="72248" bIns="72248" numCol="1" anchor="ctr">
              <a:noAutofit/>
            </a:bodyPr>
            <a:lstStyle/>
            <a:p>
              <a:pPr algn="l" defTabSz="866986">
                <a:defRPr sz="3400">
                  <a:solidFill>
                    <a:srgbClr val="000000"/>
                  </a:solidFill>
                  <a:latin typeface="Helvetica Light"/>
                  <a:ea typeface="Helvetica Light"/>
                  <a:cs typeface="Helvetica Light"/>
                  <a:sym typeface="Helvetica Light"/>
                </a:defRPr>
              </a:pPr>
            </a:p>
          </p:txBody>
        </p:sp>
      </p:gr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3" name="Picture 3" descr="Picture 3"/>
          <p:cNvPicPr>
            <a:picLocks noChangeAspect="1"/>
          </p:cNvPicPr>
          <p:nvPr/>
        </p:nvPicPr>
        <p:blipFill>
          <a:blip r:embed="rId2">
            <a:extLst/>
          </a:blip>
          <a:stretch>
            <a:fillRect/>
          </a:stretch>
        </p:blipFill>
        <p:spPr>
          <a:xfrm>
            <a:off x="-2167467" y="-48983"/>
            <a:ext cx="17339734" cy="9753601"/>
          </a:xfrm>
          <a:prstGeom prst="rect">
            <a:avLst/>
          </a:prstGeom>
          <a:ln w="12700">
            <a:miter lim="400000"/>
          </a:ln>
        </p:spPr>
      </p:pic>
      <p:graphicFrame>
        <p:nvGraphicFramePr>
          <p:cNvPr id="1504" name="Chart 4"/>
          <p:cNvGraphicFramePr/>
          <p:nvPr/>
        </p:nvGraphicFramePr>
        <p:xfrm>
          <a:off x="1304674" y="2643422"/>
          <a:ext cx="10057791" cy="5465154"/>
        </p:xfrm>
        <a:graphic xmlns:a="http://schemas.openxmlformats.org/drawingml/2006/main">
          <a:graphicData uri="http://schemas.openxmlformats.org/drawingml/2006/chart">
            <c:chart xmlns:c="http://schemas.openxmlformats.org/drawingml/2006/chart" r:id="rId3"/>
          </a:graphicData>
        </a:graphic>
      </p:graphicFrame>
      <p:sp>
        <p:nvSpPr>
          <p:cNvPr id="1505" name="Oval 2"/>
          <p:cNvSpPr/>
          <p:nvPr/>
        </p:nvSpPr>
        <p:spPr>
          <a:xfrm>
            <a:off x="7663508" y="5410749"/>
            <a:ext cx="1100017" cy="1095313"/>
          </a:xfrm>
          <a:prstGeom prst="ellipse">
            <a:avLst/>
          </a:prstGeom>
          <a:solidFill>
            <a:srgbClr val="4472C4">
              <a:alpha val="36000"/>
            </a:srgbClr>
          </a:solidFill>
          <a:ln w="12700">
            <a:solidFill>
              <a:srgbClr val="3F6EC3"/>
            </a:solidFill>
          </a:ln>
          <a:effectLst>
            <a:outerShdw sx="100000" sy="100000" kx="0" ky="0" algn="b" rotWithShape="0" blurRad="50800" dist="25400" dir="5400000">
              <a:srgbClr val="000000">
                <a:alpha val="35000"/>
              </a:srgbClr>
            </a:outerShdw>
          </a:effectLst>
        </p:spPr>
        <p:txBody>
          <a:bodyPr lIns="50800" tIns="50800" rIns="50800" bIns="50800"/>
          <a:lstStyle/>
          <a:p>
            <a:pPr algn="l" defTabSz="866986">
              <a:defRPr sz="3400">
                <a:solidFill>
                  <a:srgbClr val="FFFFFF"/>
                </a:solidFill>
                <a:latin typeface="Calibri"/>
                <a:ea typeface="Calibri"/>
                <a:cs typeface="Calibri"/>
                <a:sym typeface="Calibri"/>
              </a:defRPr>
            </a:pPr>
          </a:p>
        </p:txBody>
      </p:sp>
      <p:sp>
        <p:nvSpPr>
          <p:cNvPr id="1506" name="TextBox 3"/>
          <p:cNvSpPr txBox="1"/>
          <p:nvPr/>
        </p:nvSpPr>
        <p:spPr>
          <a:xfrm>
            <a:off x="406235" y="1503733"/>
            <a:ext cx="12192331" cy="9484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586994">
              <a:defRPr sz="5600">
                <a:solidFill>
                  <a:srgbClr val="FFFFFF"/>
                </a:solidFill>
                <a:latin typeface="Stratum2 Bold"/>
                <a:ea typeface="Stratum2 Bold"/>
                <a:cs typeface="Stratum2 Bold"/>
                <a:sym typeface="Stratum2 Bold"/>
              </a:defRPr>
            </a:lvl1pPr>
          </a:lstStyle>
          <a:p>
            <a:pPr/>
            <a:r>
              <a:t>Rozwój przyspiesza</a:t>
            </a:r>
          </a:p>
        </p:txBody>
      </p:sp>
      <p:sp>
        <p:nvSpPr>
          <p:cNvPr id="1507" name="TextBox 3"/>
          <p:cNvSpPr txBox="1"/>
          <p:nvPr/>
        </p:nvSpPr>
        <p:spPr>
          <a:xfrm>
            <a:off x="1462543" y="602033"/>
            <a:ext cx="10079713" cy="9611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586994">
              <a:defRPr b="1" sz="5600">
                <a:solidFill>
                  <a:srgbClr val="FFFFFF"/>
                </a:solidFill>
                <a:latin typeface="Calibri"/>
                <a:ea typeface="Calibri"/>
                <a:cs typeface="Calibri"/>
                <a:sym typeface="Calibri"/>
              </a:defRPr>
            </a:pPr>
            <a:r>
              <a:t>Po</a:t>
            </a:r>
            <a:r>
              <a:t> starcie</a:t>
            </a:r>
            <a:r>
              <a:t>, </a:t>
            </a:r>
            <a:r>
              <a:t>przed rozpędem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506"/>
                                        </p:tgtEl>
                                        <p:attrNameLst>
                                          <p:attrName>style.visibility</p:attrName>
                                        </p:attrNameLst>
                                      </p:cBhvr>
                                      <p:to>
                                        <p:strVal val="visible"/>
                                      </p:to>
                                    </p:set>
                                    <p:animEffect filter="dissolve" transition="in">
                                      <p:cBhvr>
                                        <p:cTn id="7" dur="500"/>
                                        <p:tgtEl>
                                          <p:spTgt spid="1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6" grpId="1"/>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09" name="Image" descr="Image"/>
          <p:cNvPicPr>
            <a:picLocks noChangeAspect="1"/>
          </p:cNvPicPr>
          <p:nvPr/>
        </p:nvPicPr>
        <p:blipFill>
          <a:blip r:embed="rId2">
            <a:extLst/>
          </a:blip>
          <a:srcRect l="7482" t="7465" r="7630" b="4761"/>
          <a:stretch>
            <a:fillRect/>
          </a:stretch>
        </p:blipFill>
        <p:spPr>
          <a:xfrm>
            <a:off x="5794536" y="7372179"/>
            <a:ext cx="1022223" cy="1057022"/>
          </a:xfrm>
          <a:custGeom>
            <a:avLst/>
            <a:gdLst/>
            <a:ahLst/>
            <a:cxnLst>
              <a:cxn ang="0">
                <a:pos x="wd2" y="hd2"/>
              </a:cxn>
              <a:cxn ang="5400000">
                <a:pos x="wd2" y="hd2"/>
              </a:cxn>
              <a:cxn ang="10800000">
                <a:pos x="wd2" y="hd2"/>
              </a:cxn>
              <a:cxn ang="16200000">
                <a:pos x="wd2" y="hd2"/>
              </a:cxn>
            </a:cxnLst>
            <a:rect l="0" t="0" r="r" b="b"/>
            <a:pathLst>
              <a:path w="20055" h="21499" fill="norm" stroke="1" extrusionOk="0">
                <a:moveTo>
                  <a:pt x="11283" y="40"/>
                </a:moveTo>
                <a:cubicBezTo>
                  <a:pt x="9849" y="160"/>
                  <a:pt x="8328" y="556"/>
                  <a:pt x="7102" y="1194"/>
                </a:cubicBezTo>
                <a:lnTo>
                  <a:pt x="6058" y="1735"/>
                </a:lnTo>
                <a:lnTo>
                  <a:pt x="5256" y="1081"/>
                </a:lnTo>
                <a:cubicBezTo>
                  <a:pt x="4378" y="358"/>
                  <a:pt x="3631" y="240"/>
                  <a:pt x="3216" y="758"/>
                </a:cubicBezTo>
                <a:cubicBezTo>
                  <a:pt x="3000" y="1027"/>
                  <a:pt x="3021" y="1319"/>
                  <a:pt x="3310" y="2236"/>
                </a:cubicBezTo>
                <a:lnTo>
                  <a:pt x="3668" y="3374"/>
                </a:lnTo>
                <a:lnTo>
                  <a:pt x="2570" y="4762"/>
                </a:lnTo>
                <a:cubicBezTo>
                  <a:pt x="-1251" y="9575"/>
                  <a:pt x="-743" y="15022"/>
                  <a:pt x="3637" y="16209"/>
                </a:cubicBezTo>
                <a:cubicBezTo>
                  <a:pt x="4016" y="16312"/>
                  <a:pt x="4075" y="16425"/>
                  <a:pt x="3917" y="16750"/>
                </a:cubicBezTo>
                <a:cubicBezTo>
                  <a:pt x="3579" y="17444"/>
                  <a:pt x="4103" y="18915"/>
                  <a:pt x="4968" y="19696"/>
                </a:cubicBezTo>
                <a:cubicBezTo>
                  <a:pt x="5823" y="20469"/>
                  <a:pt x="6506" y="20817"/>
                  <a:pt x="7982" y="21222"/>
                </a:cubicBezTo>
                <a:cubicBezTo>
                  <a:pt x="8734" y="21428"/>
                  <a:pt x="9635" y="21519"/>
                  <a:pt x="10683" y="21496"/>
                </a:cubicBezTo>
                <a:cubicBezTo>
                  <a:pt x="11731" y="21472"/>
                  <a:pt x="12931" y="21337"/>
                  <a:pt x="14289" y="21084"/>
                </a:cubicBezTo>
                <a:cubicBezTo>
                  <a:pt x="17386" y="20507"/>
                  <a:pt x="17705" y="20309"/>
                  <a:pt x="17652" y="19026"/>
                </a:cubicBezTo>
                <a:cubicBezTo>
                  <a:pt x="17620" y="18258"/>
                  <a:pt x="17739" y="17911"/>
                  <a:pt x="18221" y="17323"/>
                </a:cubicBezTo>
                <a:cubicBezTo>
                  <a:pt x="19721" y="15497"/>
                  <a:pt x="20349" y="13226"/>
                  <a:pt x="19926" y="11180"/>
                </a:cubicBezTo>
                <a:cubicBezTo>
                  <a:pt x="19671" y="9949"/>
                  <a:pt x="18719" y="7822"/>
                  <a:pt x="17925" y="6708"/>
                </a:cubicBezTo>
                <a:cubicBezTo>
                  <a:pt x="17575" y="6219"/>
                  <a:pt x="17494" y="5874"/>
                  <a:pt x="17590" y="5263"/>
                </a:cubicBezTo>
                <a:cubicBezTo>
                  <a:pt x="17871" y="3464"/>
                  <a:pt x="16765" y="1485"/>
                  <a:pt x="14943" y="532"/>
                </a:cubicBezTo>
                <a:cubicBezTo>
                  <a:pt x="14062" y="71"/>
                  <a:pt x="12716" y="-81"/>
                  <a:pt x="11283" y="40"/>
                </a:cubicBezTo>
                <a:close/>
              </a:path>
            </a:pathLst>
          </a:custGeom>
          <a:ln w="12700">
            <a:miter lim="400000"/>
          </a:ln>
        </p:spPr>
      </p:pic>
      <p:pic>
        <p:nvPicPr>
          <p:cNvPr id="1510" name="loan-oak-tree.jpg" descr="loan-oak-tree.jpg"/>
          <p:cNvPicPr>
            <a:picLocks noChangeAspect="1"/>
          </p:cNvPicPr>
          <p:nvPr/>
        </p:nvPicPr>
        <p:blipFill>
          <a:blip r:embed="rId3">
            <a:extLst/>
          </a:blip>
          <a:stretch>
            <a:fillRect/>
          </a:stretch>
        </p:blipFill>
        <p:spPr>
          <a:xfrm>
            <a:off x="186583" y="1180520"/>
            <a:ext cx="12631634" cy="8624461"/>
          </a:xfrm>
          <a:prstGeom prst="rect">
            <a:avLst/>
          </a:prstGeom>
          <a:ln w="12700">
            <a:miter lim="400000"/>
          </a:ln>
        </p:spPr>
      </p:pic>
      <p:sp>
        <p:nvSpPr>
          <p:cNvPr id="1511" name="Start Small,…"/>
          <p:cNvSpPr txBox="1"/>
          <p:nvPr>
            <p:ph type="title"/>
          </p:nvPr>
        </p:nvSpPr>
        <p:spPr>
          <a:xfrm>
            <a:off x="1868557" y="-43780"/>
            <a:ext cx="9422295" cy="1971970"/>
          </a:xfrm>
          <a:prstGeom prst="rect">
            <a:avLst/>
          </a:prstGeom>
        </p:spPr>
        <p:txBody>
          <a:bodyPr/>
          <a:lstStyle/>
          <a:p>
            <a:pPr defTabSz="858316">
              <a:defRPr sz="6039">
                <a:solidFill>
                  <a:srgbClr val="5A5F5E"/>
                </a:solidFill>
              </a:defRPr>
            </a:pPr>
            <a:r>
              <a:t>Zaczniesz jako mały, </a:t>
            </a:r>
          </a:p>
          <a:p>
            <a:pPr defTabSz="858316">
              <a:defRPr sz="6039">
                <a:solidFill>
                  <a:srgbClr val="5A5F5E"/>
                </a:solidFill>
              </a:defRPr>
            </a:pPr>
            <a:r>
              <a:t>Urośniesz DUŻY!</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511">
                                            <p:bg/>
                                          </p:spTgt>
                                        </p:tgtEl>
                                        <p:attrNameLst>
                                          <p:attrName>style.visibility</p:attrName>
                                        </p:attrNameLst>
                                      </p:cBhvr>
                                      <p:to>
                                        <p:strVal val="visible"/>
                                      </p:to>
                                    </p:set>
                                    <p:animEffect filter="dissolve" transition="in">
                                      <p:cBhvr>
                                        <p:cTn id="7" dur="1000"/>
                                        <p:tgtEl>
                                          <p:spTgt spid="1511">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1511">
                                            <p:txEl>
                                              <p:pRg st="0" end="0"/>
                                            </p:txEl>
                                          </p:spTgt>
                                        </p:tgtEl>
                                        <p:attrNameLst>
                                          <p:attrName>style.visibility</p:attrName>
                                        </p:attrNameLst>
                                      </p:cBhvr>
                                      <p:to>
                                        <p:strVal val="visible"/>
                                      </p:to>
                                    </p:set>
                                    <p:animEffect filter="dissolve" transition="in">
                                      <p:cBhvr>
                                        <p:cTn id="10" dur="1000"/>
                                        <p:tgtEl>
                                          <p:spTgt spid="1511">
                                            <p:txEl>
                                              <p:pRg st="0" end="0"/>
                                            </p:txEl>
                                          </p:spTgt>
                                        </p:tgtEl>
                                      </p:cBhvr>
                                    </p:animEffect>
                                  </p:childTnLst>
                                </p:cTn>
                              </p:par>
                            </p:childTnLst>
                          </p:cTn>
                        </p:par>
                        <p:par>
                          <p:cTn id="11" fill="hold">
                            <p:stCondLst>
                              <p:cond delay="1000"/>
                            </p:stCondLst>
                            <p:childTnLst>
                              <p:par>
                                <p:cTn id="12" presetClass="entr" nodeType="afterEffect" presetSubtype="16" presetID="23" grpId="2" fill="hold">
                                  <p:stCondLst>
                                    <p:cond delay="0"/>
                                  </p:stCondLst>
                                  <p:iterate type="el" backwards="0">
                                    <p:tmAbs val="0"/>
                                  </p:iterate>
                                  <p:childTnLst>
                                    <p:set>
                                      <p:cBhvr>
                                        <p:cTn id="13" fill="hold"/>
                                        <p:tgtEl>
                                          <p:spTgt spid="1509"/>
                                        </p:tgtEl>
                                        <p:attrNameLst>
                                          <p:attrName>style.visibility</p:attrName>
                                        </p:attrNameLst>
                                      </p:cBhvr>
                                      <p:to>
                                        <p:strVal val="visible"/>
                                      </p:to>
                                    </p:set>
                                    <p:anim calcmode="lin" valueType="num">
                                      <p:cBhvr>
                                        <p:cTn id="14" dur="750" fill="hold"/>
                                        <p:tgtEl>
                                          <p:spTgt spid="1509"/>
                                        </p:tgtEl>
                                        <p:attrNameLst>
                                          <p:attrName>ppt_w</p:attrName>
                                        </p:attrNameLst>
                                      </p:cBhvr>
                                      <p:tavLst>
                                        <p:tav tm="0">
                                          <p:val>
                                            <p:fltVal val="0"/>
                                          </p:val>
                                        </p:tav>
                                        <p:tav tm="100000">
                                          <p:val>
                                            <p:strVal val="#ppt_w"/>
                                          </p:val>
                                        </p:tav>
                                      </p:tavLst>
                                    </p:anim>
                                    <p:anim calcmode="lin" valueType="num">
                                      <p:cBhvr>
                                        <p:cTn id="15" dur="750" fill="hold"/>
                                        <p:tgtEl>
                                          <p:spTgt spid="1509"/>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1511">
                                            <p:txEl>
                                              <p:pRg st="1" end="1"/>
                                            </p:txEl>
                                          </p:spTgt>
                                        </p:tgtEl>
                                        <p:attrNameLst>
                                          <p:attrName>style.visibility</p:attrName>
                                        </p:attrNameLst>
                                      </p:cBhvr>
                                      <p:to>
                                        <p:strVal val="visible"/>
                                      </p:to>
                                    </p:set>
                                    <p:animEffect filter="dissolve" transition="in">
                                      <p:cBhvr>
                                        <p:cTn id="20" dur="1000"/>
                                        <p:tgtEl>
                                          <p:spTgt spid="1511">
                                            <p:txEl>
                                              <p:pRg st="1" end="1"/>
                                            </p:txEl>
                                          </p:spTgt>
                                        </p:tgtEl>
                                      </p:cBhvr>
                                    </p:animEffect>
                                  </p:childTnLst>
                                </p:cTn>
                              </p:par>
                            </p:childTnLst>
                          </p:cTn>
                        </p:par>
                        <p:par>
                          <p:cTn id="21" fill="hold">
                            <p:stCondLst>
                              <p:cond delay="1000"/>
                            </p:stCondLst>
                            <p:childTnLst>
                              <p:par>
                                <p:cTn id="22" presetClass="exit" nodeType="afterEffect" presetID="9" grpId="3" fill="hold">
                                  <p:stCondLst>
                                    <p:cond delay="0"/>
                                  </p:stCondLst>
                                  <p:iterate type="el" backwards="0">
                                    <p:tmAbs val="0"/>
                                  </p:iterate>
                                  <p:childTnLst>
                                    <p:animEffect filter="dissolve" transition="out">
                                      <p:cBhvr>
                                        <p:cTn id="23" dur="1000" fill="hold"/>
                                        <p:tgtEl>
                                          <p:spTgt spid="1509"/>
                                        </p:tgtEl>
                                      </p:cBhvr>
                                    </p:animEffect>
                                    <p:set>
                                      <p:cBhvr>
                                        <p:cTn id="24" fill="hold">
                                          <p:stCondLst>
                                            <p:cond delay="999"/>
                                          </p:stCondLst>
                                        </p:cTn>
                                        <p:tgtEl>
                                          <p:spTgt spid="1509"/>
                                        </p:tgtEl>
                                        <p:attrNameLst>
                                          <p:attrName>style.visibility</p:attrName>
                                        </p:attrNameLst>
                                      </p:cBhvr>
                                      <p:to>
                                        <p:strVal val="hidden"/>
                                      </p:to>
                                    </p:set>
                                  </p:childTnLst>
                                </p:cTn>
                              </p:par>
                            </p:childTnLst>
                          </p:cTn>
                        </p:par>
                        <p:par>
                          <p:cTn id="25" fill="hold">
                            <p:stCondLst>
                              <p:cond delay="2000"/>
                            </p:stCondLst>
                            <p:childTnLst>
                              <p:par>
                                <p:cTn id="26" presetClass="entr" nodeType="afterEffect" presetSubtype="4" presetID="22" grpId="4" fill="hold">
                                  <p:stCondLst>
                                    <p:cond delay="0"/>
                                  </p:stCondLst>
                                  <p:iterate type="el" backwards="0">
                                    <p:tmAbs val="0"/>
                                  </p:iterate>
                                  <p:childTnLst>
                                    <p:set>
                                      <p:cBhvr>
                                        <p:cTn id="27" fill="hold"/>
                                        <p:tgtEl>
                                          <p:spTgt spid="1510"/>
                                        </p:tgtEl>
                                        <p:attrNameLst>
                                          <p:attrName>style.visibility</p:attrName>
                                        </p:attrNameLst>
                                      </p:cBhvr>
                                      <p:to>
                                        <p:strVal val="visible"/>
                                      </p:to>
                                    </p:set>
                                    <p:animEffect filter="wipe(down)" transition="in">
                                      <p:cBhvr>
                                        <p:cTn id="28" dur="1000"/>
                                        <p:tgtEl>
                                          <p:spTgt spid="1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11" grpId="1"/>
      <p:bldP build="whole" bldLvl="1" animBg="1" rev="0" advAuto="0" spid="1509" grpId="2"/>
      <p:bldP build="whole" bldLvl="1" animBg="1" rev="0" advAuto="0" spid="1509" grpId="3"/>
      <p:bldP build="whole" bldLvl="1" animBg="1" rev="0" advAuto="0" spid="1510" grpId="4"/>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3" name="Every day, Every day, Every day"/>
          <p:cNvSpPr txBox="1"/>
          <p:nvPr>
            <p:ph type="title"/>
          </p:nvPr>
        </p:nvSpPr>
        <p:spPr>
          <a:xfrm>
            <a:off x="325118" y="858647"/>
            <a:ext cx="12354563" cy="1219203"/>
          </a:xfrm>
          <a:prstGeom prst="rect">
            <a:avLst/>
          </a:prstGeom>
        </p:spPr>
        <p:txBody>
          <a:bodyPr/>
          <a:lstStyle>
            <a:lvl1pPr defTabSz="736938">
              <a:defRPr sz="5400"/>
            </a:lvl1pPr>
          </a:lstStyle>
          <a:p>
            <a:pPr/>
            <a:r>
              <a:t>Każdego dnia, każdego dnia, każdego dnia</a:t>
            </a:r>
          </a:p>
        </p:txBody>
      </p:sp>
      <p:pic>
        <p:nvPicPr>
          <p:cNvPr id="1514" name="checkmarks.jpg" descr="checkmarks.jpg"/>
          <p:cNvPicPr>
            <a:picLocks noChangeAspect="1"/>
          </p:cNvPicPr>
          <p:nvPr/>
        </p:nvPicPr>
        <p:blipFill>
          <a:blip r:embed="rId2">
            <a:extLst/>
          </a:blip>
          <a:srcRect l="19028" t="16651" r="2" b="2"/>
          <a:stretch>
            <a:fillRect/>
          </a:stretch>
        </p:blipFill>
        <p:spPr>
          <a:xfrm>
            <a:off x="5305501" y="3558377"/>
            <a:ext cx="8160404" cy="4726918"/>
          </a:xfrm>
          <a:custGeom>
            <a:avLst/>
            <a:gdLst/>
            <a:ahLst/>
            <a:cxnLst>
              <a:cxn ang="0">
                <a:pos x="wd2" y="hd2"/>
              </a:cxn>
              <a:cxn ang="5400000">
                <a:pos x="wd2" y="hd2"/>
              </a:cxn>
              <a:cxn ang="10800000">
                <a:pos x="wd2" y="hd2"/>
              </a:cxn>
              <a:cxn ang="16200000">
                <a:pos x="wd2" y="hd2"/>
              </a:cxn>
            </a:cxnLst>
            <a:rect l="0" t="0" r="r" b="b"/>
            <a:pathLst>
              <a:path w="21590" h="21598" fill="norm" stroke="1" extrusionOk="0">
                <a:moveTo>
                  <a:pt x="9657" y="1"/>
                </a:moveTo>
                <a:cubicBezTo>
                  <a:pt x="9587" y="10"/>
                  <a:pt x="9519" y="94"/>
                  <a:pt x="9378" y="318"/>
                </a:cubicBezTo>
                <a:cubicBezTo>
                  <a:pt x="9181" y="631"/>
                  <a:pt x="8859" y="1310"/>
                  <a:pt x="8712" y="1720"/>
                </a:cubicBezTo>
                <a:cubicBezTo>
                  <a:pt x="8686" y="1793"/>
                  <a:pt x="8565" y="2109"/>
                  <a:pt x="8444" y="2422"/>
                </a:cubicBezTo>
                <a:cubicBezTo>
                  <a:pt x="8323" y="2734"/>
                  <a:pt x="8134" y="3255"/>
                  <a:pt x="8025" y="3582"/>
                </a:cubicBezTo>
                <a:cubicBezTo>
                  <a:pt x="7916" y="3909"/>
                  <a:pt x="7805" y="4200"/>
                  <a:pt x="7778" y="4228"/>
                </a:cubicBezTo>
                <a:cubicBezTo>
                  <a:pt x="7752" y="4256"/>
                  <a:pt x="7645" y="4149"/>
                  <a:pt x="7539" y="3992"/>
                </a:cubicBezTo>
                <a:cubicBezTo>
                  <a:pt x="7419" y="3815"/>
                  <a:pt x="7277" y="3693"/>
                  <a:pt x="7168" y="3669"/>
                </a:cubicBezTo>
                <a:cubicBezTo>
                  <a:pt x="6977" y="3627"/>
                  <a:pt x="6899" y="3743"/>
                  <a:pt x="6632" y="4469"/>
                </a:cubicBezTo>
                <a:lnTo>
                  <a:pt x="6509" y="4799"/>
                </a:lnTo>
                <a:lnTo>
                  <a:pt x="6823" y="5162"/>
                </a:lnTo>
                <a:cubicBezTo>
                  <a:pt x="7209" y="5611"/>
                  <a:pt x="7371" y="5874"/>
                  <a:pt x="7331" y="5985"/>
                </a:cubicBezTo>
                <a:cubicBezTo>
                  <a:pt x="7314" y="6032"/>
                  <a:pt x="7221" y="6115"/>
                  <a:pt x="7123" y="6170"/>
                </a:cubicBezTo>
                <a:cubicBezTo>
                  <a:pt x="6928" y="6279"/>
                  <a:pt x="6824" y="6394"/>
                  <a:pt x="6824" y="6505"/>
                </a:cubicBezTo>
                <a:cubicBezTo>
                  <a:pt x="6824" y="6657"/>
                  <a:pt x="7241" y="6904"/>
                  <a:pt x="7541" y="6930"/>
                </a:cubicBezTo>
                <a:cubicBezTo>
                  <a:pt x="7908" y="6961"/>
                  <a:pt x="7892" y="6964"/>
                  <a:pt x="8368" y="6779"/>
                </a:cubicBezTo>
                <a:cubicBezTo>
                  <a:pt x="8794" y="6613"/>
                  <a:pt x="8844" y="6446"/>
                  <a:pt x="8521" y="6264"/>
                </a:cubicBezTo>
                <a:cubicBezTo>
                  <a:pt x="8181" y="6073"/>
                  <a:pt x="8173" y="6013"/>
                  <a:pt x="8401" y="5301"/>
                </a:cubicBezTo>
                <a:cubicBezTo>
                  <a:pt x="8696" y="4378"/>
                  <a:pt x="9260" y="3232"/>
                  <a:pt x="9667" y="2726"/>
                </a:cubicBezTo>
                <a:cubicBezTo>
                  <a:pt x="9799" y="2562"/>
                  <a:pt x="9925" y="2376"/>
                  <a:pt x="9946" y="2315"/>
                </a:cubicBezTo>
                <a:cubicBezTo>
                  <a:pt x="9967" y="2253"/>
                  <a:pt x="10028" y="2204"/>
                  <a:pt x="10083" y="2204"/>
                </a:cubicBezTo>
                <a:cubicBezTo>
                  <a:pt x="10178" y="2204"/>
                  <a:pt x="10181" y="2174"/>
                  <a:pt x="10154" y="1658"/>
                </a:cubicBezTo>
                <a:cubicBezTo>
                  <a:pt x="10137" y="1358"/>
                  <a:pt x="10105" y="1070"/>
                  <a:pt x="10081" y="1018"/>
                </a:cubicBezTo>
                <a:cubicBezTo>
                  <a:pt x="10057" y="967"/>
                  <a:pt x="10022" y="770"/>
                  <a:pt x="10003" y="579"/>
                </a:cubicBezTo>
                <a:cubicBezTo>
                  <a:pt x="9967" y="197"/>
                  <a:pt x="9919" y="99"/>
                  <a:pt x="9730" y="17"/>
                </a:cubicBezTo>
                <a:cubicBezTo>
                  <a:pt x="9704" y="6"/>
                  <a:pt x="9680" y="-2"/>
                  <a:pt x="9657" y="1"/>
                </a:cubicBezTo>
                <a:close/>
                <a:moveTo>
                  <a:pt x="3102" y="16"/>
                </a:moveTo>
                <a:cubicBezTo>
                  <a:pt x="3034" y="50"/>
                  <a:pt x="2944" y="201"/>
                  <a:pt x="2756" y="569"/>
                </a:cubicBezTo>
                <a:cubicBezTo>
                  <a:pt x="2587" y="902"/>
                  <a:pt x="2394" y="1302"/>
                  <a:pt x="2327" y="1461"/>
                </a:cubicBezTo>
                <a:cubicBezTo>
                  <a:pt x="2012" y="2206"/>
                  <a:pt x="1755" y="2886"/>
                  <a:pt x="1525" y="3586"/>
                </a:cubicBezTo>
                <a:cubicBezTo>
                  <a:pt x="1387" y="4006"/>
                  <a:pt x="1261" y="4349"/>
                  <a:pt x="1247" y="4349"/>
                </a:cubicBezTo>
                <a:cubicBezTo>
                  <a:pt x="1232" y="4349"/>
                  <a:pt x="1140" y="4223"/>
                  <a:pt x="1040" y="4067"/>
                </a:cubicBezTo>
                <a:cubicBezTo>
                  <a:pt x="940" y="3912"/>
                  <a:pt x="776" y="3746"/>
                  <a:pt x="676" y="3698"/>
                </a:cubicBezTo>
                <a:cubicBezTo>
                  <a:pt x="503" y="3616"/>
                  <a:pt x="487" y="3622"/>
                  <a:pt x="373" y="3873"/>
                </a:cubicBezTo>
                <a:cubicBezTo>
                  <a:pt x="180" y="4298"/>
                  <a:pt x="-10" y="4844"/>
                  <a:pt x="35" y="4844"/>
                </a:cubicBezTo>
                <a:cubicBezTo>
                  <a:pt x="168" y="4844"/>
                  <a:pt x="913" y="5885"/>
                  <a:pt x="884" y="6032"/>
                </a:cubicBezTo>
                <a:cubicBezTo>
                  <a:pt x="876" y="6075"/>
                  <a:pt x="774" y="6124"/>
                  <a:pt x="657" y="6143"/>
                </a:cubicBezTo>
                <a:cubicBezTo>
                  <a:pt x="422" y="6180"/>
                  <a:pt x="230" y="6355"/>
                  <a:pt x="230" y="6533"/>
                </a:cubicBezTo>
                <a:cubicBezTo>
                  <a:pt x="230" y="6665"/>
                  <a:pt x="469" y="6817"/>
                  <a:pt x="823" y="6912"/>
                </a:cubicBezTo>
                <a:cubicBezTo>
                  <a:pt x="1292" y="7037"/>
                  <a:pt x="1954" y="6896"/>
                  <a:pt x="2167" y="6627"/>
                </a:cubicBezTo>
                <a:cubicBezTo>
                  <a:pt x="2258" y="6513"/>
                  <a:pt x="2257" y="6507"/>
                  <a:pt x="2172" y="6344"/>
                </a:cubicBezTo>
                <a:cubicBezTo>
                  <a:pt x="2121" y="6248"/>
                  <a:pt x="2010" y="6164"/>
                  <a:pt x="1910" y="6150"/>
                </a:cubicBezTo>
                <a:cubicBezTo>
                  <a:pt x="1745" y="6126"/>
                  <a:pt x="1735" y="6110"/>
                  <a:pt x="1747" y="5851"/>
                </a:cubicBezTo>
                <a:cubicBezTo>
                  <a:pt x="1765" y="5455"/>
                  <a:pt x="2519" y="3524"/>
                  <a:pt x="2656" y="3524"/>
                </a:cubicBezTo>
                <a:cubicBezTo>
                  <a:pt x="2691" y="3524"/>
                  <a:pt x="2708" y="3491"/>
                  <a:pt x="2692" y="3448"/>
                </a:cubicBezTo>
                <a:cubicBezTo>
                  <a:pt x="2659" y="3354"/>
                  <a:pt x="3292" y="2428"/>
                  <a:pt x="3520" y="2240"/>
                </a:cubicBezTo>
                <a:cubicBezTo>
                  <a:pt x="3676" y="2110"/>
                  <a:pt x="3679" y="2097"/>
                  <a:pt x="3647" y="1722"/>
                </a:cubicBezTo>
                <a:cubicBezTo>
                  <a:pt x="3573" y="861"/>
                  <a:pt x="3424" y="91"/>
                  <a:pt x="3329" y="79"/>
                </a:cubicBezTo>
                <a:cubicBezTo>
                  <a:pt x="3293" y="75"/>
                  <a:pt x="3220" y="47"/>
                  <a:pt x="3165" y="17"/>
                </a:cubicBezTo>
                <a:cubicBezTo>
                  <a:pt x="3145" y="6"/>
                  <a:pt x="3124" y="5"/>
                  <a:pt x="3102" y="16"/>
                </a:cubicBezTo>
                <a:close/>
                <a:moveTo>
                  <a:pt x="16251" y="50"/>
                </a:moveTo>
                <a:cubicBezTo>
                  <a:pt x="16127" y="26"/>
                  <a:pt x="15995" y="176"/>
                  <a:pt x="15807" y="530"/>
                </a:cubicBezTo>
                <a:cubicBezTo>
                  <a:pt x="15492" y="1126"/>
                  <a:pt x="14935" y="2482"/>
                  <a:pt x="14637" y="3377"/>
                </a:cubicBezTo>
                <a:cubicBezTo>
                  <a:pt x="14511" y="3753"/>
                  <a:pt x="14378" y="4146"/>
                  <a:pt x="14341" y="4251"/>
                </a:cubicBezTo>
                <a:lnTo>
                  <a:pt x="14273" y="4444"/>
                </a:lnTo>
                <a:lnTo>
                  <a:pt x="14063" y="4108"/>
                </a:lnTo>
                <a:cubicBezTo>
                  <a:pt x="13947" y="3924"/>
                  <a:pt x="13847" y="3773"/>
                  <a:pt x="13840" y="3773"/>
                </a:cubicBezTo>
                <a:cubicBezTo>
                  <a:pt x="13833" y="3773"/>
                  <a:pt x="13756" y="3737"/>
                  <a:pt x="13671" y="3695"/>
                </a:cubicBezTo>
                <a:cubicBezTo>
                  <a:pt x="13519" y="3619"/>
                  <a:pt x="13513" y="3629"/>
                  <a:pt x="13277" y="4206"/>
                </a:cubicBezTo>
                <a:lnTo>
                  <a:pt x="13039" y="4792"/>
                </a:lnTo>
                <a:lnTo>
                  <a:pt x="13239" y="4997"/>
                </a:lnTo>
                <a:cubicBezTo>
                  <a:pt x="13351" y="5110"/>
                  <a:pt x="13546" y="5348"/>
                  <a:pt x="13672" y="5528"/>
                </a:cubicBezTo>
                <a:cubicBezTo>
                  <a:pt x="13889" y="5837"/>
                  <a:pt x="13896" y="5865"/>
                  <a:pt x="13821" y="6009"/>
                </a:cubicBezTo>
                <a:cubicBezTo>
                  <a:pt x="13778" y="6092"/>
                  <a:pt x="13730" y="6155"/>
                  <a:pt x="13713" y="6148"/>
                </a:cubicBezTo>
                <a:cubicBezTo>
                  <a:pt x="13637" y="6117"/>
                  <a:pt x="13371" y="6270"/>
                  <a:pt x="13320" y="6377"/>
                </a:cubicBezTo>
                <a:cubicBezTo>
                  <a:pt x="13245" y="6534"/>
                  <a:pt x="13331" y="6716"/>
                  <a:pt x="13532" y="6823"/>
                </a:cubicBezTo>
                <a:cubicBezTo>
                  <a:pt x="13615" y="6866"/>
                  <a:pt x="13972" y="6893"/>
                  <a:pt x="14327" y="6881"/>
                </a:cubicBezTo>
                <a:cubicBezTo>
                  <a:pt x="14828" y="6864"/>
                  <a:pt x="15007" y="6828"/>
                  <a:pt x="15127" y="6718"/>
                </a:cubicBezTo>
                <a:cubicBezTo>
                  <a:pt x="15213" y="6639"/>
                  <a:pt x="15284" y="6542"/>
                  <a:pt x="15284" y="6504"/>
                </a:cubicBezTo>
                <a:cubicBezTo>
                  <a:pt x="15284" y="6385"/>
                  <a:pt x="15163" y="6253"/>
                  <a:pt x="15007" y="6199"/>
                </a:cubicBezTo>
                <a:cubicBezTo>
                  <a:pt x="14925" y="6171"/>
                  <a:pt x="14821" y="6077"/>
                  <a:pt x="14777" y="5992"/>
                </a:cubicBezTo>
                <a:cubicBezTo>
                  <a:pt x="14700" y="5845"/>
                  <a:pt x="14708" y="5804"/>
                  <a:pt x="14930" y="5165"/>
                </a:cubicBezTo>
                <a:cubicBezTo>
                  <a:pt x="15324" y="4031"/>
                  <a:pt x="16129" y="2553"/>
                  <a:pt x="16525" y="2235"/>
                </a:cubicBezTo>
                <a:cubicBezTo>
                  <a:pt x="16617" y="2160"/>
                  <a:pt x="16696" y="2095"/>
                  <a:pt x="16701" y="2088"/>
                </a:cubicBezTo>
                <a:cubicBezTo>
                  <a:pt x="16735" y="2045"/>
                  <a:pt x="16423" y="188"/>
                  <a:pt x="16373" y="132"/>
                </a:cubicBezTo>
                <a:cubicBezTo>
                  <a:pt x="16332" y="88"/>
                  <a:pt x="16292" y="58"/>
                  <a:pt x="16251" y="50"/>
                </a:cubicBezTo>
                <a:close/>
                <a:moveTo>
                  <a:pt x="16219" y="6743"/>
                </a:moveTo>
                <a:cubicBezTo>
                  <a:pt x="16102" y="6743"/>
                  <a:pt x="16018" y="6830"/>
                  <a:pt x="15847" y="7135"/>
                </a:cubicBezTo>
                <a:cubicBezTo>
                  <a:pt x="15582" y="7605"/>
                  <a:pt x="14894" y="9249"/>
                  <a:pt x="14680" y="9920"/>
                </a:cubicBezTo>
                <a:cubicBezTo>
                  <a:pt x="14636" y="10056"/>
                  <a:pt x="14525" y="10367"/>
                  <a:pt x="14435" y="10611"/>
                </a:cubicBezTo>
                <a:lnTo>
                  <a:pt x="14273" y="11055"/>
                </a:lnTo>
                <a:lnTo>
                  <a:pt x="14145" y="10848"/>
                </a:lnTo>
                <a:cubicBezTo>
                  <a:pt x="13959" y="10551"/>
                  <a:pt x="13762" y="10350"/>
                  <a:pt x="13634" y="10326"/>
                </a:cubicBezTo>
                <a:cubicBezTo>
                  <a:pt x="13549" y="10311"/>
                  <a:pt x="13478" y="10410"/>
                  <a:pt x="13330" y="10751"/>
                </a:cubicBezTo>
                <a:cubicBezTo>
                  <a:pt x="13018" y="11470"/>
                  <a:pt x="13013" y="11505"/>
                  <a:pt x="13178" y="11652"/>
                </a:cubicBezTo>
                <a:cubicBezTo>
                  <a:pt x="13420" y="11868"/>
                  <a:pt x="13909" y="12615"/>
                  <a:pt x="13862" y="12696"/>
                </a:cubicBezTo>
                <a:cubicBezTo>
                  <a:pt x="13838" y="12738"/>
                  <a:pt x="13766" y="12788"/>
                  <a:pt x="13702" y="12809"/>
                </a:cubicBezTo>
                <a:cubicBezTo>
                  <a:pt x="13337" y="12929"/>
                  <a:pt x="13181" y="13258"/>
                  <a:pt x="13413" y="13420"/>
                </a:cubicBezTo>
                <a:cubicBezTo>
                  <a:pt x="13482" y="13468"/>
                  <a:pt x="13657" y="13541"/>
                  <a:pt x="13801" y="13579"/>
                </a:cubicBezTo>
                <a:cubicBezTo>
                  <a:pt x="14377" y="13731"/>
                  <a:pt x="15284" y="13503"/>
                  <a:pt x="15284" y="13206"/>
                </a:cubicBezTo>
                <a:cubicBezTo>
                  <a:pt x="15284" y="13142"/>
                  <a:pt x="15202" y="13035"/>
                  <a:pt x="15103" y="12968"/>
                </a:cubicBezTo>
                <a:cubicBezTo>
                  <a:pt x="14710" y="12702"/>
                  <a:pt x="14688" y="12598"/>
                  <a:pt x="14897" y="12062"/>
                </a:cubicBezTo>
                <a:cubicBezTo>
                  <a:pt x="14978" y="11855"/>
                  <a:pt x="15043" y="11663"/>
                  <a:pt x="15043" y="11635"/>
                </a:cubicBezTo>
                <a:cubicBezTo>
                  <a:pt x="15043" y="11608"/>
                  <a:pt x="15126" y="11397"/>
                  <a:pt x="15227" y="11166"/>
                </a:cubicBezTo>
                <a:cubicBezTo>
                  <a:pt x="15328" y="10935"/>
                  <a:pt x="15446" y="10656"/>
                  <a:pt x="15489" y="10546"/>
                </a:cubicBezTo>
                <a:cubicBezTo>
                  <a:pt x="15592" y="10277"/>
                  <a:pt x="16206" y="9348"/>
                  <a:pt x="16492" y="9026"/>
                </a:cubicBezTo>
                <a:cubicBezTo>
                  <a:pt x="16757" y="8728"/>
                  <a:pt x="16757" y="8727"/>
                  <a:pt x="16577" y="7612"/>
                </a:cubicBezTo>
                <a:cubicBezTo>
                  <a:pt x="16451" y="6827"/>
                  <a:pt x="16417" y="6743"/>
                  <a:pt x="16219" y="6743"/>
                </a:cubicBezTo>
                <a:close/>
                <a:moveTo>
                  <a:pt x="3133" y="6761"/>
                </a:moveTo>
                <a:cubicBezTo>
                  <a:pt x="3058" y="6774"/>
                  <a:pt x="2986" y="6890"/>
                  <a:pt x="2790" y="7249"/>
                </a:cubicBezTo>
                <a:cubicBezTo>
                  <a:pt x="2370" y="8017"/>
                  <a:pt x="1760" y="9554"/>
                  <a:pt x="1316" y="10955"/>
                </a:cubicBezTo>
                <a:lnTo>
                  <a:pt x="1231" y="11224"/>
                </a:lnTo>
                <a:lnTo>
                  <a:pt x="1065" y="10888"/>
                </a:lnTo>
                <a:cubicBezTo>
                  <a:pt x="963" y="10682"/>
                  <a:pt x="821" y="10508"/>
                  <a:pt x="697" y="10437"/>
                </a:cubicBezTo>
                <a:lnTo>
                  <a:pt x="496" y="10321"/>
                </a:lnTo>
                <a:lnTo>
                  <a:pt x="251" y="10901"/>
                </a:lnTo>
                <a:lnTo>
                  <a:pt x="4" y="11481"/>
                </a:lnTo>
                <a:lnTo>
                  <a:pt x="260" y="11746"/>
                </a:lnTo>
                <a:cubicBezTo>
                  <a:pt x="588" y="12088"/>
                  <a:pt x="952" y="12603"/>
                  <a:pt x="923" y="12685"/>
                </a:cubicBezTo>
                <a:cubicBezTo>
                  <a:pt x="903" y="12740"/>
                  <a:pt x="638" y="12868"/>
                  <a:pt x="493" y="12892"/>
                </a:cubicBezTo>
                <a:cubicBezTo>
                  <a:pt x="392" y="12909"/>
                  <a:pt x="230" y="13108"/>
                  <a:pt x="230" y="13217"/>
                </a:cubicBezTo>
                <a:cubicBezTo>
                  <a:pt x="230" y="13279"/>
                  <a:pt x="321" y="13389"/>
                  <a:pt x="433" y="13460"/>
                </a:cubicBezTo>
                <a:cubicBezTo>
                  <a:pt x="734" y="13649"/>
                  <a:pt x="1911" y="13608"/>
                  <a:pt x="2134" y="13400"/>
                </a:cubicBezTo>
                <a:cubicBezTo>
                  <a:pt x="2286" y="13258"/>
                  <a:pt x="2289" y="13244"/>
                  <a:pt x="2211" y="13095"/>
                </a:cubicBezTo>
                <a:cubicBezTo>
                  <a:pt x="2167" y="13010"/>
                  <a:pt x="2035" y="12913"/>
                  <a:pt x="1917" y="12883"/>
                </a:cubicBezTo>
                <a:cubicBezTo>
                  <a:pt x="1800" y="12853"/>
                  <a:pt x="1692" y="12780"/>
                  <a:pt x="1678" y="12718"/>
                </a:cubicBezTo>
                <a:cubicBezTo>
                  <a:pt x="1664" y="12656"/>
                  <a:pt x="1732" y="12358"/>
                  <a:pt x="1830" y="12054"/>
                </a:cubicBezTo>
                <a:cubicBezTo>
                  <a:pt x="2140" y="11082"/>
                  <a:pt x="2761" y="9786"/>
                  <a:pt x="3216" y="9166"/>
                </a:cubicBezTo>
                <a:lnTo>
                  <a:pt x="3407" y="8905"/>
                </a:lnTo>
                <a:lnTo>
                  <a:pt x="3018" y="8928"/>
                </a:lnTo>
                <a:cubicBezTo>
                  <a:pt x="2804" y="8941"/>
                  <a:pt x="2605" y="8977"/>
                  <a:pt x="2575" y="9010"/>
                </a:cubicBezTo>
                <a:cubicBezTo>
                  <a:pt x="2544" y="9042"/>
                  <a:pt x="2488" y="9048"/>
                  <a:pt x="2449" y="9022"/>
                </a:cubicBezTo>
                <a:cubicBezTo>
                  <a:pt x="2391" y="8984"/>
                  <a:pt x="2401" y="8912"/>
                  <a:pt x="2505" y="8623"/>
                </a:cubicBezTo>
                <a:cubicBezTo>
                  <a:pt x="2651" y="8223"/>
                  <a:pt x="2941" y="7589"/>
                  <a:pt x="3185" y="7140"/>
                </a:cubicBezTo>
                <a:lnTo>
                  <a:pt x="3350" y="6836"/>
                </a:lnTo>
                <a:lnTo>
                  <a:pt x="3216" y="6777"/>
                </a:lnTo>
                <a:cubicBezTo>
                  <a:pt x="3186" y="6764"/>
                  <a:pt x="3159" y="6757"/>
                  <a:pt x="3133" y="6761"/>
                </a:cubicBezTo>
                <a:close/>
                <a:moveTo>
                  <a:pt x="9766" y="6765"/>
                </a:moveTo>
                <a:cubicBezTo>
                  <a:pt x="9670" y="6739"/>
                  <a:pt x="9555" y="6788"/>
                  <a:pt x="9457" y="6921"/>
                </a:cubicBezTo>
                <a:cubicBezTo>
                  <a:pt x="9155" y="7332"/>
                  <a:pt x="8261" y="9469"/>
                  <a:pt x="7955" y="10513"/>
                </a:cubicBezTo>
                <a:cubicBezTo>
                  <a:pt x="7886" y="10748"/>
                  <a:pt x="7806" y="10964"/>
                  <a:pt x="7777" y="10995"/>
                </a:cubicBezTo>
                <a:cubicBezTo>
                  <a:pt x="7748" y="11026"/>
                  <a:pt x="7656" y="10939"/>
                  <a:pt x="7573" y="10799"/>
                </a:cubicBezTo>
                <a:cubicBezTo>
                  <a:pt x="7489" y="10661"/>
                  <a:pt x="7328" y="10489"/>
                  <a:pt x="7213" y="10419"/>
                </a:cubicBezTo>
                <a:cubicBezTo>
                  <a:pt x="6973" y="10273"/>
                  <a:pt x="6998" y="10244"/>
                  <a:pt x="6703" y="11017"/>
                </a:cubicBezTo>
                <a:cubicBezTo>
                  <a:pt x="6522" y="11493"/>
                  <a:pt x="6503" y="11612"/>
                  <a:pt x="6607" y="11612"/>
                </a:cubicBezTo>
                <a:cubicBezTo>
                  <a:pt x="6695" y="11612"/>
                  <a:pt x="7374" y="12492"/>
                  <a:pt x="7374" y="12607"/>
                </a:cubicBezTo>
                <a:cubicBezTo>
                  <a:pt x="7374" y="12656"/>
                  <a:pt x="7255" y="12776"/>
                  <a:pt x="7111" y="12876"/>
                </a:cubicBezTo>
                <a:cubicBezTo>
                  <a:pt x="6966" y="12975"/>
                  <a:pt x="6843" y="13118"/>
                  <a:pt x="6835" y="13191"/>
                </a:cubicBezTo>
                <a:cubicBezTo>
                  <a:pt x="6820" y="13325"/>
                  <a:pt x="6970" y="13466"/>
                  <a:pt x="7207" y="13541"/>
                </a:cubicBezTo>
                <a:cubicBezTo>
                  <a:pt x="7477" y="13627"/>
                  <a:pt x="8427" y="13545"/>
                  <a:pt x="8566" y="13425"/>
                </a:cubicBezTo>
                <a:cubicBezTo>
                  <a:pt x="8756" y="13260"/>
                  <a:pt x="8772" y="13119"/>
                  <a:pt x="8610" y="13008"/>
                </a:cubicBezTo>
                <a:cubicBezTo>
                  <a:pt x="8536" y="12957"/>
                  <a:pt x="8400" y="12864"/>
                  <a:pt x="8313" y="12800"/>
                </a:cubicBezTo>
                <a:lnTo>
                  <a:pt x="8155" y="12684"/>
                </a:lnTo>
                <a:lnTo>
                  <a:pt x="8330" y="12130"/>
                </a:lnTo>
                <a:cubicBezTo>
                  <a:pt x="8699" y="10971"/>
                  <a:pt x="9415" y="9588"/>
                  <a:pt x="9942" y="9013"/>
                </a:cubicBezTo>
                <a:cubicBezTo>
                  <a:pt x="10203" y="8730"/>
                  <a:pt x="10210" y="8680"/>
                  <a:pt x="10081" y="7855"/>
                </a:cubicBezTo>
                <a:cubicBezTo>
                  <a:pt x="10032" y="7538"/>
                  <a:pt x="9977" y="7178"/>
                  <a:pt x="9960" y="7055"/>
                </a:cubicBezTo>
                <a:cubicBezTo>
                  <a:pt x="9938" y="6889"/>
                  <a:pt x="9862" y="6791"/>
                  <a:pt x="9766" y="6765"/>
                </a:cubicBezTo>
                <a:close/>
                <a:moveTo>
                  <a:pt x="16168" y="13394"/>
                </a:moveTo>
                <a:cubicBezTo>
                  <a:pt x="16097" y="13416"/>
                  <a:pt x="16016" y="13535"/>
                  <a:pt x="15839" y="13857"/>
                </a:cubicBezTo>
                <a:cubicBezTo>
                  <a:pt x="15686" y="14136"/>
                  <a:pt x="15509" y="14496"/>
                  <a:pt x="15447" y="14658"/>
                </a:cubicBezTo>
                <a:cubicBezTo>
                  <a:pt x="15384" y="14821"/>
                  <a:pt x="15192" y="15289"/>
                  <a:pt x="15022" y="15697"/>
                </a:cubicBezTo>
                <a:cubicBezTo>
                  <a:pt x="14852" y="16106"/>
                  <a:pt x="14670" y="16589"/>
                  <a:pt x="14617" y="16771"/>
                </a:cubicBezTo>
                <a:cubicBezTo>
                  <a:pt x="14505" y="17154"/>
                  <a:pt x="14346" y="17633"/>
                  <a:pt x="14310" y="17694"/>
                </a:cubicBezTo>
                <a:cubicBezTo>
                  <a:pt x="14297" y="17717"/>
                  <a:pt x="14188" y="17607"/>
                  <a:pt x="14068" y="17449"/>
                </a:cubicBezTo>
                <a:cubicBezTo>
                  <a:pt x="13795" y="17089"/>
                  <a:pt x="13535" y="16985"/>
                  <a:pt x="13439" y="17199"/>
                </a:cubicBezTo>
                <a:cubicBezTo>
                  <a:pt x="13097" y="17961"/>
                  <a:pt x="12990" y="18379"/>
                  <a:pt x="13137" y="18379"/>
                </a:cubicBezTo>
                <a:cubicBezTo>
                  <a:pt x="13257" y="18379"/>
                  <a:pt x="13825" y="19191"/>
                  <a:pt x="13825" y="19362"/>
                </a:cubicBezTo>
                <a:cubicBezTo>
                  <a:pt x="13825" y="19442"/>
                  <a:pt x="13734" y="19533"/>
                  <a:pt x="13575" y="19614"/>
                </a:cubicBezTo>
                <a:cubicBezTo>
                  <a:pt x="13307" y="19752"/>
                  <a:pt x="13200" y="19883"/>
                  <a:pt x="13248" y="20017"/>
                </a:cubicBezTo>
                <a:cubicBezTo>
                  <a:pt x="13281" y="20110"/>
                  <a:pt x="13696" y="20332"/>
                  <a:pt x="13922" y="20378"/>
                </a:cubicBezTo>
                <a:cubicBezTo>
                  <a:pt x="14001" y="20394"/>
                  <a:pt x="14202" y="20398"/>
                  <a:pt x="14371" y="20387"/>
                </a:cubicBezTo>
                <a:cubicBezTo>
                  <a:pt x="15190" y="20331"/>
                  <a:pt x="15622" y="19833"/>
                  <a:pt x="15033" y="19625"/>
                </a:cubicBezTo>
                <a:cubicBezTo>
                  <a:pt x="14940" y="19592"/>
                  <a:pt x="14852" y="19490"/>
                  <a:pt x="14812" y="19368"/>
                </a:cubicBezTo>
                <a:cubicBezTo>
                  <a:pt x="14752" y="19181"/>
                  <a:pt x="14760" y="19126"/>
                  <a:pt x="14914" y="18709"/>
                </a:cubicBezTo>
                <a:cubicBezTo>
                  <a:pt x="15007" y="18460"/>
                  <a:pt x="15114" y="18196"/>
                  <a:pt x="15151" y="18124"/>
                </a:cubicBezTo>
                <a:cubicBezTo>
                  <a:pt x="15189" y="18051"/>
                  <a:pt x="15291" y="17811"/>
                  <a:pt x="15378" y="17589"/>
                </a:cubicBezTo>
                <a:cubicBezTo>
                  <a:pt x="15466" y="17366"/>
                  <a:pt x="15571" y="17120"/>
                  <a:pt x="15612" y="17041"/>
                </a:cubicBezTo>
                <a:cubicBezTo>
                  <a:pt x="15775" y="16734"/>
                  <a:pt x="16416" y="15849"/>
                  <a:pt x="16586" y="15697"/>
                </a:cubicBezTo>
                <a:cubicBezTo>
                  <a:pt x="16698" y="15596"/>
                  <a:pt x="16756" y="15490"/>
                  <a:pt x="16744" y="15411"/>
                </a:cubicBezTo>
                <a:cubicBezTo>
                  <a:pt x="16734" y="15342"/>
                  <a:pt x="16702" y="15099"/>
                  <a:pt x="16671" y="14872"/>
                </a:cubicBezTo>
                <a:cubicBezTo>
                  <a:pt x="16565" y="14096"/>
                  <a:pt x="16471" y="13604"/>
                  <a:pt x="16415" y="13529"/>
                </a:cubicBezTo>
                <a:cubicBezTo>
                  <a:pt x="16384" y="13487"/>
                  <a:pt x="16304" y="13430"/>
                  <a:pt x="16238" y="13402"/>
                </a:cubicBezTo>
                <a:cubicBezTo>
                  <a:pt x="16213" y="13391"/>
                  <a:pt x="16191" y="13387"/>
                  <a:pt x="16168" y="13394"/>
                </a:cubicBezTo>
                <a:close/>
                <a:moveTo>
                  <a:pt x="3160" y="13400"/>
                </a:moveTo>
                <a:cubicBezTo>
                  <a:pt x="3085" y="13390"/>
                  <a:pt x="3038" y="13452"/>
                  <a:pt x="2916" y="13665"/>
                </a:cubicBezTo>
                <a:cubicBezTo>
                  <a:pt x="2541" y="14318"/>
                  <a:pt x="2060" y="15403"/>
                  <a:pt x="1864" y="16033"/>
                </a:cubicBezTo>
                <a:cubicBezTo>
                  <a:pt x="1830" y="16143"/>
                  <a:pt x="1781" y="16234"/>
                  <a:pt x="1756" y="16234"/>
                </a:cubicBezTo>
                <a:cubicBezTo>
                  <a:pt x="1731" y="16234"/>
                  <a:pt x="1716" y="16262"/>
                  <a:pt x="1722" y="16296"/>
                </a:cubicBezTo>
                <a:cubicBezTo>
                  <a:pt x="1737" y="16378"/>
                  <a:pt x="1337" y="17620"/>
                  <a:pt x="1274" y="17687"/>
                </a:cubicBezTo>
                <a:cubicBezTo>
                  <a:pt x="1247" y="17715"/>
                  <a:pt x="1151" y="17617"/>
                  <a:pt x="1062" y="17467"/>
                </a:cubicBezTo>
                <a:cubicBezTo>
                  <a:pt x="972" y="17317"/>
                  <a:pt x="872" y="17185"/>
                  <a:pt x="839" y="17173"/>
                </a:cubicBezTo>
                <a:cubicBezTo>
                  <a:pt x="434" y="17030"/>
                  <a:pt x="462" y="17006"/>
                  <a:pt x="230" y="17610"/>
                </a:cubicBezTo>
                <a:cubicBezTo>
                  <a:pt x="112" y="17919"/>
                  <a:pt x="9" y="18200"/>
                  <a:pt x="0" y="18232"/>
                </a:cubicBezTo>
                <a:cubicBezTo>
                  <a:pt x="-8" y="18265"/>
                  <a:pt x="56" y="18344"/>
                  <a:pt x="143" y="18408"/>
                </a:cubicBezTo>
                <a:cubicBezTo>
                  <a:pt x="335" y="18550"/>
                  <a:pt x="857" y="19211"/>
                  <a:pt x="831" y="19281"/>
                </a:cubicBezTo>
                <a:cubicBezTo>
                  <a:pt x="821" y="19308"/>
                  <a:pt x="730" y="19398"/>
                  <a:pt x="629" y="19482"/>
                </a:cubicBezTo>
                <a:cubicBezTo>
                  <a:pt x="528" y="19565"/>
                  <a:pt x="393" y="19676"/>
                  <a:pt x="330" y="19728"/>
                </a:cubicBezTo>
                <a:cubicBezTo>
                  <a:pt x="266" y="19781"/>
                  <a:pt x="205" y="19866"/>
                  <a:pt x="195" y="19917"/>
                </a:cubicBezTo>
                <a:cubicBezTo>
                  <a:pt x="169" y="20054"/>
                  <a:pt x="475" y="20274"/>
                  <a:pt x="790" y="20347"/>
                </a:cubicBezTo>
                <a:cubicBezTo>
                  <a:pt x="1334" y="20472"/>
                  <a:pt x="2148" y="20275"/>
                  <a:pt x="2288" y="19984"/>
                </a:cubicBezTo>
                <a:cubicBezTo>
                  <a:pt x="2328" y="19902"/>
                  <a:pt x="2306" y="19845"/>
                  <a:pt x="2196" y="19747"/>
                </a:cubicBezTo>
                <a:cubicBezTo>
                  <a:pt x="2116" y="19676"/>
                  <a:pt x="2011" y="19618"/>
                  <a:pt x="1963" y="19618"/>
                </a:cubicBezTo>
                <a:cubicBezTo>
                  <a:pt x="1731" y="19618"/>
                  <a:pt x="1698" y="19198"/>
                  <a:pt x="1889" y="18686"/>
                </a:cubicBezTo>
                <a:cubicBezTo>
                  <a:pt x="1961" y="18494"/>
                  <a:pt x="2042" y="18279"/>
                  <a:pt x="2069" y="18205"/>
                </a:cubicBezTo>
                <a:cubicBezTo>
                  <a:pt x="2361" y="17399"/>
                  <a:pt x="3160" y="16034"/>
                  <a:pt x="3520" y="15726"/>
                </a:cubicBezTo>
                <a:cubicBezTo>
                  <a:pt x="3749" y="15531"/>
                  <a:pt x="3752" y="15498"/>
                  <a:pt x="3619" y="14666"/>
                </a:cubicBezTo>
                <a:cubicBezTo>
                  <a:pt x="3587" y="14461"/>
                  <a:pt x="3542" y="14165"/>
                  <a:pt x="3520" y="14006"/>
                </a:cubicBezTo>
                <a:cubicBezTo>
                  <a:pt x="3463" y="13604"/>
                  <a:pt x="3423" y="13517"/>
                  <a:pt x="3248" y="13431"/>
                </a:cubicBezTo>
                <a:cubicBezTo>
                  <a:pt x="3213" y="13413"/>
                  <a:pt x="3184" y="13403"/>
                  <a:pt x="3160" y="13400"/>
                </a:cubicBezTo>
                <a:close/>
                <a:moveTo>
                  <a:pt x="9624" y="13442"/>
                </a:moveTo>
                <a:cubicBezTo>
                  <a:pt x="9540" y="13448"/>
                  <a:pt x="9483" y="13532"/>
                  <a:pt x="9331" y="13810"/>
                </a:cubicBezTo>
                <a:cubicBezTo>
                  <a:pt x="9062" y="14303"/>
                  <a:pt x="8597" y="15330"/>
                  <a:pt x="8489" y="15667"/>
                </a:cubicBezTo>
                <a:cubicBezTo>
                  <a:pt x="8446" y="15803"/>
                  <a:pt x="8382" y="15976"/>
                  <a:pt x="8347" y="16053"/>
                </a:cubicBezTo>
                <a:cubicBezTo>
                  <a:pt x="8311" y="16129"/>
                  <a:pt x="8240" y="16338"/>
                  <a:pt x="8188" y="16513"/>
                </a:cubicBezTo>
                <a:cubicBezTo>
                  <a:pt x="8136" y="16689"/>
                  <a:pt x="8066" y="16848"/>
                  <a:pt x="8033" y="16871"/>
                </a:cubicBezTo>
                <a:cubicBezTo>
                  <a:pt x="7999" y="16893"/>
                  <a:pt x="7972" y="16986"/>
                  <a:pt x="7972" y="17076"/>
                </a:cubicBezTo>
                <a:cubicBezTo>
                  <a:pt x="7972" y="17167"/>
                  <a:pt x="7927" y="17348"/>
                  <a:pt x="7873" y="17480"/>
                </a:cubicBezTo>
                <a:lnTo>
                  <a:pt x="7773" y="17719"/>
                </a:lnTo>
                <a:lnTo>
                  <a:pt x="7572" y="17436"/>
                </a:lnTo>
                <a:cubicBezTo>
                  <a:pt x="7422" y="17225"/>
                  <a:pt x="7317" y="17142"/>
                  <a:pt x="7163" y="17124"/>
                </a:cubicBezTo>
                <a:cubicBezTo>
                  <a:pt x="6956" y="17101"/>
                  <a:pt x="6954" y="17102"/>
                  <a:pt x="6716" y="17674"/>
                </a:cubicBezTo>
                <a:cubicBezTo>
                  <a:pt x="6573" y="18019"/>
                  <a:pt x="6500" y="18262"/>
                  <a:pt x="6534" y="18281"/>
                </a:cubicBezTo>
                <a:cubicBezTo>
                  <a:pt x="6565" y="18299"/>
                  <a:pt x="6647" y="18398"/>
                  <a:pt x="6718" y="18501"/>
                </a:cubicBezTo>
                <a:cubicBezTo>
                  <a:pt x="6789" y="18604"/>
                  <a:pt x="6915" y="18746"/>
                  <a:pt x="6996" y="18818"/>
                </a:cubicBezTo>
                <a:cubicBezTo>
                  <a:pt x="7078" y="18890"/>
                  <a:pt x="7180" y="19039"/>
                  <a:pt x="7222" y="19150"/>
                </a:cubicBezTo>
                <a:cubicBezTo>
                  <a:pt x="7293" y="19336"/>
                  <a:pt x="7291" y="19362"/>
                  <a:pt x="7213" y="19484"/>
                </a:cubicBezTo>
                <a:cubicBezTo>
                  <a:pt x="7166" y="19556"/>
                  <a:pt x="7061" y="19638"/>
                  <a:pt x="6978" y="19667"/>
                </a:cubicBezTo>
                <a:cubicBezTo>
                  <a:pt x="6837" y="19716"/>
                  <a:pt x="6690" y="19908"/>
                  <a:pt x="6735" y="19986"/>
                </a:cubicBezTo>
                <a:cubicBezTo>
                  <a:pt x="6746" y="20005"/>
                  <a:pt x="6851" y="20098"/>
                  <a:pt x="6969" y="20191"/>
                </a:cubicBezTo>
                <a:cubicBezTo>
                  <a:pt x="7158" y="20340"/>
                  <a:pt x="7260" y="20357"/>
                  <a:pt x="7841" y="20334"/>
                </a:cubicBezTo>
                <a:cubicBezTo>
                  <a:pt x="8407" y="20312"/>
                  <a:pt x="8517" y="20286"/>
                  <a:pt x="8626" y="20146"/>
                </a:cubicBezTo>
                <a:cubicBezTo>
                  <a:pt x="8819" y="19898"/>
                  <a:pt x="8800" y="19851"/>
                  <a:pt x="8404" y="19538"/>
                </a:cubicBezTo>
                <a:cubicBezTo>
                  <a:pt x="8228" y="19399"/>
                  <a:pt x="8240" y="19235"/>
                  <a:pt x="8464" y="18575"/>
                </a:cubicBezTo>
                <a:cubicBezTo>
                  <a:pt x="8585" y="18218"/>
                  <a:pt x="8789" y="17722"/>
                  <a:pt x="8917" y="17473"/>
                </a:cubicBezTo>
                <a:cubicBezTo>
                  <a:pt x="9045" y="17223"/>
                  <a:pt x="9162" y="16954"/>
                  <a:pt x="9179" y="16874"/>
                </a:cubicBezTo>
                <a:cubicBezTo>
                  <a:pt x="9196" y="16795"/>
                  <a:pt x="9244" y="16729"/>
                  <a:pt x="9285" y="16729"/>
                </a:cubicBezTo>
                <a:cubicBezTo>
                  <a:pt x="9326" y="16729"/>
                  <a:pt x="9380" y="16636"/>
                  <a:pt x="9405" y="16522"/>
                </a:cubicBezTo>
                <a:cubicBezTo>
                  <a:pt x="9430" y="16409"/>
                  <a:pt x="9475" y="16316"/>
                  <a:pt x="9505" y="16316"/>
                </a:cubicBezTo>
                <a:cubicBezTo>
                  <a:pt x="9534" y="16316"/>
                  <a:pt x="9637" y="16208"/>
                  <a:pt x="9735" y="16075"/>
                </a:cubicBezTo>
                <a:cubicBezTo>
                  <a:pt x="9832" y="15941"/>
                  <a:pt x="9974" y="15784"/>
                  <a:pt x="10047" y="15726"/>
                </a:cubicBezTo>
                <a:cubicBezTo>
                  <a:pt x="10179" y="15623"/>
                  <a:pt x="10180" y="15609"/>
                  <a:pt x="10156" y="15081"/>
                </a:cubicBezTo>
                <a:cubicBezTo>
                  <a:pt x="10134" y="14612"/>
                  <a:pt x="9987" y="13664"/>
                  <a:pt x="9918" y="13545"/>
                </a:cubicBezTo>
                <a:cubicBezTo>
                  <a:pt x="9905" y="13522"/>
                  <a:pt x="9818" y="13482"/>
                  <a:pt x="9724" y="13456"/>
                </a:cubicBezTo>
                <a:cubicBezTo>
                  <a:pt x="9685" y="13445"/>
                  <a:pt x="9653" y="13439"/>
                  <a:pt x="9624" y="13442"/>
                </a:cubicBezTo>
                <a:close/>
                <a:moveTo>
                  <a:pt x="21549" y="18874"/>
                </a:moveTo>
                <a:cubicBezTo>
                  <a:pt x="21526" y="18874"/>
                  <a:pt x="21469" y="18974"/>
                  <a:pt x="21423" y="19094"/>
                </a:cubicBezTo>
                <a:cubicBezTo>
                  <a:pt x="21346" y="19297"/>
                  <a:pt x="21345" y="19315"/>
                  <a:pt x="21420" y="19388"/>
                </a:cubicBezTo>
                <a:cubicBezTo>
                  <a:pt x="21483" y="19448"/>
                  <a:pt x="21488" y="19491"/>
                  <a:pt x="21444" y="19583"/>
                </a:cubicBezTo>
                <a:cubicBezTo>
                  <a:pt x="21413" y="19648"/>
                  <a:pt x="21347" y="19699"/>
                  <a:pt x="21296" y="19699"/>
                </a:cubicBezTo>
                <a:cubicBezTo>
                  <a:pt x="21246" y="19699"/>
                  <a:pt x="21209" y="19746"/>
                  <a:pt x="21214" y="19803"/>
                </a:cubicBezTo>
                <a:cubicBezTo>
                  <a:pt x="21238" y="20062"/>
                  <a:pt x="21020" y="20788"/>
                  <a:pt x="20882" y="20905"/>
                </a:cubicBezTo>
                <a:lnTo>
                  <a:pt x="20773" y="21000"/>
                </a:lnTo>
                <a:lnTo>
                  <a:pt x="20875" y="21047"/>
                </a:lnTo>
                <a:cubicBezTo>
                  <a:pt x="20995" y="21101"/>
                  <a:pt x="20988" y="21406"/>
                  <a:pt x="20868" y="21371"/>
                </a:cubicBezTo>
                <a:cubicBezTo>
                  <a:pt x="20826" y="21359"/>
                  <a:pt x="20763" y="21406"/>
                  <a:pt x="20730" y="21475"/>
                </a:cubicBezTo>
                <a:cubicBezTo>
                  <a:pt x="20677" y="21585"/>
                  <a:pt x="20725" y="21598"/>
                  <a:pt x="21130" y="21598"/>
                </a:cubicBezTo>
                <a:lnTo>
                  <a:pt x="21590" y="21598"/>
                </a:lnTo>
                <a:lnTo>
                  <a:pt x="21590" y="20236"/>
                </a:lnTo>
                <a:cubicBezTo>
                  <a:pt x="21590" y="19487"/>
                  <a:pt x="21572" y="18874"/>
                  <a:pt x="21549" y="18874"/>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1514"/>
                                        </p:tgtEl>
                                        <p:attrNameLst>
                                          <p:attrName>style.visibility</p:attrName>
                                        </p:attrNameLst>
                                      </p:cBhvr>
                                      <p:to>
                                        <p:strVal val="visible"/>
                                      </p:to>
                                    </p:set>
                                    <p:animEffect filter="strips(downRight)" transition="in">
                                      <p:cBhvr>
                                        <p:cTn id="7" dur="2750"/>
                                        <p:tgtEl>
                                          <p:spTgt spid="1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4" grpId="1"/>
    </p:bldLst>
  </p:timing>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518" name="😃 “Pyramid? Sure is and if you Join today You can be at the Top of your very Own!”"/>
          <p:cNvGrpSpPr/>
          <p:nvPr/>
        </p:nvGrpSpPr>
        <p:grpSpPr>
          <a:xfrm>
            <a:off x="8666299" y="1765260"/>
            <a:ext cx="4347453" cy="5990411"/>
            <a:chOff x="0" y="0"/>
            <a:chExt cx="4347451" cy="5990409"/>
          </a:xfrm>
        </p:grpSpPr>
        <p:sp>
          <p:nvSpPr>
            <p:cNvPr id="1516" name="Triangle"/>
            <p:cNvSpPr/>
            <p:nvPr/>
          </p:nvSpPr>
          <p:spPr>
            <a:xfrm>
              <a:off x="0" y="0"/>
              <a:ext cx="4347451" cy="5990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blipFill rotWithShape="1">
              <a:blip r:embed="rId2"/>
              <a:srcRect l="0" t="0" r="0" b="0"/>
              <a:tile tx="0" ty="0" sx="100000" sy="100000" flip="none" algn="tl"/>
            </a:blipFill>
            <a:ln w="12700" cap="flat">
              <a:noFill/>
              <a:miter lim="400000"/>
            </a:ln>
            <a:effectLst>
              <a:outerShdw sx="100000" sy="100000" kx="0" ky="0" algn="b" rotWithShape="0" blurRad="12700" dist="25400" dir="5400000">
                <a:srgbClr val="000000">
                  <a:alpha val="50000"/>
                </a:srgbClr>
              </a:outerShdw>
            </a:effectLst>
          </p:spPr>
          <p:txBody>
            <a:bodyPr wrap="square" lIns="50800" tIns="50800" rIns="50800" bIns="50800" numCol="1" anchor="ctr">
              <a:noAutofit/>
            </a:bodyPr>
            <a:lstStyle/>
            <a:p>
              <a:pPr>
                <a:defRPr sz="2700">
                  <a:solidFill>
                    <a:srgbClr val="FFFFFF"/>
                  </a:solidFill>
                  <a:latin typeface="+mn-lt"/>
                  <a:ea typeface="+mn-ea"/>
                  <a:cs typeface="+mn-cs"/>
                  <a:sym typeface="Helvetica"/>
                </a:defRPr>
              </a:pPr>
            </a:p>
          </p:txBody>
        </p:sp>
        <p:sp>
          <p:nvSpPr>
            <p:cNvPr id="1517" name="„Piramida?…"/>
            <p:cNvSpPr txBox="1"/>
            <p:nvPr/>
          </p:nvSpPr>
          <p:spPr>
            <a:xfrm>
              <a:off x="0" y="539166"/>
              <a:ext cx="4347452" cy="49120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4700">
                  <a:solidFill>
                    <a:srgbClr val="FFFFFF"/>
                  </a:solidFill>
                  <a:latin typeface="Apple Color Emoji"/>
                  <a:ea typeface="Apple Color Emoji"/>
                  <a:cs typeface="Apple Color Emoji"/>
                  <a:sym typeface="Apple Color Emoji"/>
                </a:defRPr>
              </a:pPr>
              <a:r>
                <a:t> </a:t>
              </a:r>
              <a:endParaRPr sz="2700">
                <a:latin typeface="+mn-lt"/>
                <a:ea typeface="+mn-ea"/>
                <a:cs typeface="+mn-cs"/>
                <a:sym typeface="Helvetica"/>
              </a:endParaRPr>
            </a:p>
            <a:p>
              <a:pPr>
                <a:defRPr sz="2700">
                  <a:solidFill>
                    <a:srgbClr val="FFFFFF"/>
                  </a:solidFill>
                  <a:latin typeface="+mn-lt"/>
                  <a:ea typeface="+mn-ea"/>
                  <a:cs typeface="+mn-cs"/>
                  <a:sym typeface="Helvetica"/>
                </a:defRPr>
              </a:pPr>
            </a:p>
            <a:p>
              <a:pPr>
                <a:defRPr sz="2700">
                  <a:solidFill>
                    <a:srgbClr val="FFFFFF"/>
                  </a:solidFill>
                  <a:latin typeface="+mn-lt"/>
                  <a:ea typeface="+mn-ea"/>
                  <a:cs typeface="+mn-cs"/>
                  <a:sym typeface="Helvetica"/>
                </a:defRPr>
              </a:pPr>
            </a:p>
            <a:p>
              <a:pPr>
                <a:defRPr sz="2700">
                  <a:solidFill>
                    <a:srgbClr val="FFFFFF"/>
                  </a:solidFill>
                  <a:latin typeface="+mn-lt"/>
                  <a:ea typeface="+mn-ea"/>
                  <a:cs typeface="+mn-cs"/>
                  <a:sym typeface="Helvetica"/>
                </a:defRPr>
              </a:pPr>
            </a:p>
            <a:p>
              <a:pPr>
                <a:defRPr sz="2700">
                  <a:solidFill>
                    <a:srgbClr val="FFFFFF"/>
                  </a:solidFill>
                  <a:latin typeface="+mn-lt"/>
                  <a:ea typeface="+mn-ea"/>
                  <a:cs typeface="+mn-cs"/>
                  <a:sym typeface="Helvetica"/>
                </a:defRPr>
              </a:pPr>
              <a:r>
                <a:t>„Piramida? </a:t>
              </a:r>
            </a:p>
            <a:p>
              <a:pPr>
                <a:defRPr sz="2700">
                  <a:solidFill>
                    <a:srgbClr val="FFFFFF"/>
                  </a:solidFill>
                  <a:latin typeface="+mn-lt"/>
                  <a:ea typeface="+mn-ea"/>
                  <a:cs typeface="+mn-cs"/>
                  <a:sym typeface="Helvetica"/>
                </a:defRPr>
              </a:pPr>
              <a:r>
                <a:t>Jasne. Jeśli</a:t>
              </a:r>
            </a:p>
            <a:p>
              <a:pPr>
                <a:defRPr sz="2700">
                  <a:solidFill>
                    <a:srgbClr val="FFFFFF"/>
                  </a:solidFill>
                  <a:latin typeface="+mn-lt"/>
                  <a:ea typeface="+mn-ea"/>
                  <a:cs typeface="+mn-cs"/>
                  <a:sym typeface="Helvetica"/>
                </a:defRPr>
              </a:pPr>
              <a:r>
                <a:t>dziś się </a:t>
              </a:r>
            </a:p>
            <a:p>
              <a:pPr>
                <a:defRPr sz="2700">
                  <a:solidFill>
                    <a:srgbClr val="FFFFFF"/>
                  </a:solidFill>
                  <a:latin typeface="+mn-lt"/>
                  <a:ea typeface="+mn-ea"/>
                  <a:cs typeface="+mn-cs"/>
                  <a:sym typeface="Helvetica"/>
                </a:defRPr>
              </a:pPr>
              <a:r>
                <a:t>przyłączysz to </a:t>
              </a:r>
            </a:p>
            <a:p>
              <a:pPr>
                <a:defRPr sz="2700">
                  <a:solidFill>
                    <a:srgbClr val="FFFFFF"/>
                  </a:solidFill>
                  <a:latin typeface="+mn-lt"/>
                  <a:ea typeface="+mn-ea"/>
                  <a:cs typeface="+mn-cs"/>
                  <a:sym typeface="Helvetica"/>
                </a:defRPr>
              </a:pPr>
              <a:r>
                <a:t>możesz być na</a:t>
              </a:r>
            </a:p>
            <a:p>
              <a:pPr>
                <a:defRPr sz="2700">
                  <a:solidFill>
                    <a:srgbClr val="FFFFFF"/>
                  </a:solidFill>
                  <a:latin typeface="+mn-lt"/>
                  <a:ea typeface="+mn-ea"/>
                  <a:cs typeface="+mn-cs"/>
                  <a:sym typeface="Helvetica"/>
                </a:defRPr>
              </a:pPr>
              <a:r>
                <a:t> szczycie swojej </a:t>
              </a:r>
            </a:p>
            <a:p>
              <a:pPr>
                <a:defRPr sz="2700">
                  <a:solidFill>
                    <a:srgbClr val="FFFFFF"/>
                  </a:solidFill>
                  <a:latin typeface="+mn-lt"/>
                  <a:ea typeface="+mn-ea"/>
                  <a:cs typeface="+mn-cs"/>
                  <a:sym typeface="Helvetica"/>
                </a:defRPr>
              </a:pPr>
              <a:r>
                <a:t>własnej”</a:t>
              </a:r>
              <a:r>
                <a:rPr sz="2800">
                  <a:latin typeface="Apple Color Emoji"/>
                  <a:ea typeface="Apple Color Emoji"/>
                  <a:cs typeface="Apple Color Emoji"/>
                  <a:sym typeface="Apple Color Emoji"/>
                </a:rPr>
                <a:t> 😃</a:t>
              </a:r>
            </a:p>
          </p:txBody>
        </p:sp>
      </p:grpSp>
      <p:sp>
        <p:nvSpPr>
          <p:cNvPr id="1519" name="SW  SW  SW, SW SW SW"/>
          <p:cNvSpPr txBox="1"/>
          <p:nvPr>
            <p:ph type="title"/>
          </p:nvPr>
        </p:nvSpPr>
        <p:spPr>
          <a:xfrm>
            <a:off x="894522" y="328744"/>
            <a:ext cx="11131826" cy="1608668"/>
          </a:xfrm>
          <a:prstGeom prst="rect">
            <a:avLst/>
          </a:prstGeom>
        </p:spPr>
        <p:txBody>
          <a:bodyPr/>
          <a:lstStyle/>
          <a:p>
            <a:pPr/>
            <a:r>
              <a:t>No i co z tego, no i co z tego</a:t>
            </a:r>
          </a:p>
        </p:txBody>
      </p:sp>
      <p:sp>
        <p:nvSpPr>
          <p:cNvPr id="1520" name="some didn’t  take time to review the “Tool”…"/>
          <p:cNvSpPr txBox="1"/>
          <p:nvPr>
            <p:ph type="body" idx="1"/>
          </p:nvPr>
        </p:nvSpPr>
        <p:spPr>
          <a:xfrm>
            <a:off x="359255" y="1937411"/>
            <a:ext cx="9639511" cy="8002293"/>
          </a:xfrm>
          <a:prstGeom prst="rect">
            <a:avLst/>
          </a:prstGeom>
        </p:spPr>
        <p:txBody>
          <a:bodyPr/>
          <a:lstStyle/>
          <a:p>
            <a:pPr>
              <a:defRPr sz="3500"/>
            </a:pPr>
            <a:r>
              <a:t>niektórzy nie mieli czasu na zapoznanie się z „narzędziami„</a:t>
            </a:r>
            <a:endParaRPr sz="3700"/>
          </a:p>
          <a:p>
            <a:pPr>
              <a:defRPr sz="3500"/>
            </a:pPr>
            <a:r>
              <a:t>niektórzy nie przyszli na prezentacje</a:t>
            </a:r>
          </a:p>
          <a:p>
            <a:pPr>
              <a:defRPr sz="3500"/>
            </a:pPr>
            <a:r>
              <a:t>niektórzy więcej się nie pojawili potem</a:t>
            </a:r>
          </a:p>
          <a:p>
            <a:pPr>
              <a:defRPr sz="3500"/>
            </a:pPr>
            <a:r>
              <a:t>niektórzy powiedzieli „nie, dziękuję”</a:t>
            </a:r>
          </a:p>
          <a:p>
            <a:pPr>
              <a:defRPr sz="3500"/>
            </a:pPr>
            <a:r>
              <a:t>niektórzy powiedzieli “czy to taka piramida?”</a:t>
            </a:r>
            <a:endParaRPr sz="3700"/>
          </a:p>
          <a:p>
            <a:pPr>
              <a:defRPr sz="3500"/>
            </a:pPr>
            <a:r>
              <a:t>niektórzy powiedzieli “muszę zapytać lekarza”</a:t>
            </a:r>
            <a:endParaRPr sz="3700"/>
          </a:p>
          <a:p>
            <a:pPr>
              <a:defRPr sz="3500"/>
            </a:pPr>
            <a:r>
              <a:t>niektórzy powiedzieli “nie stać mnie”</a:t>
            </a:r>
            <a:endParaRPr sz="3700"/>
          </a:p>
          <a:p>
            <a:pPr>
              <a:defRPr sz="3500"/>
            </a:pPr>
            <a:r>
              <a:t>niektórzy powiedzieli “muszę to sprawdzić”</a:t>
            </a:r>
            <a:endParaRPr sz="3700"/>
          </a:p>
          <a:p>
            <a:pPr>
              <a:defRPr sz="3500"/>
            </a:pPr>
            <a:r>
              <a:t>ALE NIEKTÓRZY POWIEDZIELI „TAK”</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520">
                                            <p:bg/>
                                          </p:spTgt>
                                        </p:tgtEl>
                                        <p:attrNameLst>
                                          <p:attrName>style.visibility</p:attrName>
                                        </p:attrNameLst>
                                      </p:cBhvr>
                                      <p:to>
                                        <p:strVal val="visible"/>
                                      </p:to>
                                    </p:set>
                                    <p:animEffect filter="dissolve" transition="in">
                                      <p:cBhvr>
                                        <p:cTn id="7" dur="1000"/>
                                        <p:tgtEl>
                                          <p:spTgt spid="1520">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1520">
                                            <p:txEl>
                                              <p:pRg st="0" end="0"/>
                                            </p:txEl>
                                          </p:spTgt>
                                        </p:tgtEl>
                                        <p:attrNameLst>
                                          <p:attrName>style.visibility</p:attrName>
                                        </p:attrNameLst>
                                      </p:cBhvr>
                                      <p:to>
                                        <p:strVal val="visible"/>
                                      </p:to>
                                    </p:set>
                                    <p:animEffect filter="dissolve" transition="in">
                                      <p:cBhvr>
                                        <p:cTn id="10" dur="1000"/>
                                        <p:tgtEl>
                                          <p:spTgt spid="15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1520">
                                            <p:txEl>
                                              <p:pRg st="1" end="1"/>
                                            </p:txEl>
                                          </p:spTgt>
                                        </p:tgtEl>
                                        <p:attrNameLst>
                                          <p:attrName>style.visibility</p:attrName>
                                        </p:attrNameLst>
                                      </p:cBhvr>
                                      <p:to>
                                        <p:strVal val="visible"/>
                                      </p:to>
                                    </p:set>
                                    <p:animEffect filter="dissolve" transition="in">
                                      <p:cBhvr>
                                        <p:cTn id="15" dur="1000"/>
                                        <p:tgtEl>
                                          <p:spTgt spid="15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1520">
                                            <p:txEl>
                                              <p:pRg st="2" end="2"/>
                                            </p:txEl>
                                          </p:spTgt>
                                        </p:tgtEl>
                                        <p:attrNameLst>
                                          <p:attrName>style.visibility</p:attrName>
                                        </p:attrNameLst>
                                      </p:cBhvr>
                                      <p:to>
                                        <p:strVal val="visible"/>
                                      </p:to>
                                    </p:set>
                                    <p:animEffect filter="dissolve" transition="in">
                                      <p:cBhvr>
                                        <p:cTn id="20" dur="1000"/>
                                        <p:tgtEl>
                                          <p:spTgt spid="152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el" backwards="0">
                                    <p:tmAbs val="0"/>
                                  </p:iterate>
                                  <p:childTnLst>
                                    <p:set>
                                      <p:cBhvr>
                                        <p:cTn id="24" fill="hold"/>
                                        <p:tgtEl>
                                          <p:spTgt spid="1520">
                                            <p:txEl>
                                              <p:pRg st="3" end="3"/>
                                            </p:txEl>
                                          </p:spTgt>
                                        </p:tgtEl>
                                        <p:attrNameLst>
                                          <p:attrName>style.visibility</p:attrName>
                                        </p:attrNameLst>
                                      </p:cBhvr>
                                      <p:to>
                                        <p:strVal val="visible"/>
                                      </p:to>
                                    </p:set>
                                    <p:animEffect filter="dissolve" transition="in">
                                      <p:cBhvr>
                                        <p:cTn id="25" dur="1000"/>
                                        <p:tgtEl>
                                          <p:spTgt spid="152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1" fill="hold">
                                  <p:stCondLst>
                                    <p:cond delay="0"/>
                                  </p:stCondLst>
                                  <p:iterate type="el" backwards="0">
                                    <p:tmAbs val="0"/>
                                  </p:iterate>
                                  <p:childTnLst>
                                    <p:set>
                                      <p:cBhvr>
                                        <p:cTn id="29" fill="hold"/>
                                        <p:tgtEl>
                                          <p:spTgt spid="1520">
                                            <p:txEl>
                                              <p:pRg st="4" end="4"/>
                                            </p:txEl>
                                          </p:spTgt>
                                        </p:tgtEl>
                                        <p:attrNameLst>
                                          <p:attrName>style.visibility</p:attrName>
                                        </p:attrNameLst>
                                      </p:cBhvr>
                                      <p:to>
                                        <p:strVal val="visible"/>
                                      </p:to>
                                    </p:set>
                                    <p:animEffect filter="dissolve" transition="in">
                                      <p:cBhvr>
                                        <p:cTn id="30" dur="1000"/>
                                        <p:tgtEl>
                                          <p:spTgt spid="1520">
                                            <p:txEl>
                                              <p:pRg st="4" end="4"/>
                                            </p:txEl>
                                          </p:spTgt>
                                        </p:tgtEl>
                                      </p:cBhvr>
                                    </p:animEffect>
                                  </p:childTnLst>
                                </p:cTn>
                              </p:par>
                            </p:childTnLst>
                          </p:cTn>
                        </p:par>
                        <p:par>
                          <p:cTn id="31" fill="hold">
                            <p:stCondLst>
                              <p:cond delay="1000"/>
                            </p:stCondLst>
                            <p:childTnLst>
                              <p:par>
                                <p:cTn id="32" presetClass="entr" nodeType="afterEffect" presetSubtype="16" presetID="23" grpId="2" fill="hold">
                                  <p:stCondLst>
                                    <p:cond delay="0"/>
                                  </p:stCondLst>
                                  <p:iterate type="el" backwards="0">
                                    <p:tmAbs val="0"/>
                                  </p:iterate>
                                  <p:childTnLst>
                                    <p:set>
                                      <p:cBhvr>
                                        <p:cTn id="33" fill="hold"/>
                                        <p:tgtEl>
                                          <p:spTgt spid="1518"/>
                                        </p:tgtEl>
                                        <p:attrNameLst>
                                          <p:attrName>style.visibility</p:attrName>
                                        </p:attrNameLst>
                                      </p:cBhvr>
                                      <p:to>
                                        <p:strVal val="visible"/>
                                      </p:to>
                                    </p:set>
                                    <p:anim calcmode="lin" valueType="num">
                                      <p:cBhvr>
                                        <p:cTn id="34" dur="750" fill="hold"/>
                                        <p:tgtEl>
                                          <p:spTgt spid="1518"/>
                                        </p:tgtEl>
                                        <p:attrNameLst>
                                          <p:attrName>ppt_w</p:attrName>
                                        </p:attrNameLst>
                                      </p:cBhvr>
                                      <p:tavLst>
                                        <p:tav tm="0">
                                          <p:val>
                                            <p:fltVal val="0"/>
                                          </p:val>
                                        </p:tav>
                                        <p:tav tm="100000">
                                          <p:val>
                                            <p:strVal val="#ppt_w"/>
                                          </p:val>
                                        </p:tav>
                                      </p:tavLst>
                                    </p:anim>
                                    <p:anim calcmode="lin" valueType="num">
                                      <p:cBhvr>
                                        <p:cTn id="35" dur="750" fill="hold"/>
                                        <p:tgtEl>
                                          <p:spTgt spid="1518"/>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ID="9" grpId="1" fill="hold">
                                  <p:stCondLst>
                                    <p:cond delay="0"/>
                                  </p:stCondLst>
                                  <p:iterate type="el" backwards="0">
                                    <p:tmAbs val="0"/>
                                  </p:iterate>
                                  <p:childTnLst>
                                    <p:set>
                                      <p:cBhvr>
                                        <p:cTn id="39" fill="hold"/>
                                        <p:tgtEl>
                                          <p:spTgt spid="1520">
                                            <p:txEl>
                                              <p:pRg st="5" end="5"/>
                                            </p:txEl>
                                          </p:spTgt>
                                        </p:tgtEl>
                                        <p:attrNameLst>
                                          <p:attrName>style.visibility</p:attrName>
                                        </p:attrNameLst>
                                      </p:cBhvr>
                                      <p:to>
                                        <p:strVal val="visible"/>
                                      </p:to>
                                    </p:set>
                                    <p:animEffect filter="dissolve" transition="in">
                                      <p:cBhvr>
                                        <p:cTn id="40" dur="1000"/>
                                        <p:tgtEl>
                                          <p:spTgt spid="1520">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9" grpId="1" fill="hold">
                                  <p:stCondLst>
                                    <p:cond delay="0"/>
                                  </p:stCondLst>
                                  <p:iterate type="el" backwards="0">
                                    <p:tmAbs val="0"/>
                                  </p:iterate>
                                  <p:childTnLst>
                                    <p:set>
                                      <p:cBhvr>
                                        <p:cTn id="44" fill="hold"/>
                                        <p:tgtEl>
                                          <p:spTgt spid="1520">
                                            <p:txEl>
                                              <p:pRg st="6" end="6"/>
                                            </p:txEl>
                                          </p:spTgt>
                                        </p:tgtEl>
                                        <p:attrNameLst>
                                          <p:attrName>style.visibility</p:attrName>
                                        </p:attrNameLst>
                                      </p:cBhvr>
                                      <p:to>
                                        <p:strVal val="visible"/>
                                      </p:to>
                                    </p:set>
                                    <p:animEffect filter="dissolve" transition="in">
                                      <p:cBhvr>
                                        <p:cTn id="45" dur="1000"/>
                                        <p:tgtEl>
                                          <p:spTgt spid="1520">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9" grpId="1" fill="hold">
                                  <p:stCondLst>
                                    <p:cond delay="0"/>
                                  </p:stCondLst>
                                  <p:iterate type="el" backwards="0">
                                    <p:tmAbs val="0"/>
                                  </p:iterate>
                                  <p:childTnLst>
                                    <p:set>
                                      <p:cBhvr>
                                        <p:cTn id="49" fill="hold"/>
                                        <p:tgtEl>
                                          <p:spTgt spid="1520">
                                            <p:txEl>
                                              <p:pRg st="7" end="7"/>
                                            </p:txEl>
                                          </p:spTgt>
                                        </p:tgtEl>
                                        <p:attrNameLst>
                                          <p:attrName>style.visibility</p:attrName>
                                        </p:attrNameLst>
                                      </p:cBhvr>
                                      <p:to>
                                        <p:strVal val="visible"/>
                                      </p:to>
                                    </p:set>
                                    <p:animEffect filter="dissolve" transition="in">
                                      <p:cBhvr>
                                        <p:cTn id="50" dur="1000"/>
                                        <p:tgtEl>
                                          <p:spTgt spid="1520">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9" grpId="1" fill="hold">
                                  <p:stCondLst>
                                    <p:cond delay="0"/>
                                  </p:stCondLst>
                                  <p:iterate type="el" backwards="0">
                                    <p:tmAbs val="0"/>
                                  </p:iterate>
                                  <p:childTnLst>
                                    <p:set>
                                      <p:cBhvr>
                                        <p:cTn id="54" fill="hold"/>
                                        <p:tgtEl>
                                          <p:spTgt spid="1520">
                                            <p:txEl>
                                              <p:pRg st="8" end="8"/>
                                            </p:txEl>
                                          </p:spTgt>
                                        </p:tgtEl>
                                        <p:attrNameLst>
                                          <p:attrName>style.visibility</p:attrName>
                                        </p:attrNameLst>
                                      </p:cBhvr>
                                      <p:to>
                                        <p:strVal val="visible"/>
                                      </p:to>
                                    </p:set>
                                    <p:animEffect filter="dissolve" transition="in">
                                      <p:cBhvr>
                                        <p:cTn id="55" dur="1000"/>
                                        <p:tgtEl>
                                          <p:spTgt spid="1520">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8" grpId="2"/>
      <p:bldP build="p" bldLvl="5" animBg="1" rev="0" advAuto="0" spid="1520"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824" name="TextBox 4"/>
          <p:cNvSpPr txBox="1"/>
          <p:nvPr/>
        </p:nvSpPr>
        <p:spPr>
          <a:xfrm>
            <a:off x="0" y="796707"/>
            <a:ext cx="12946532" cy="74676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4400">
                <a:solidFill>
                  <a:srgbClr val="FFFFFF"/>
                </a:solidFill>
                <a:latin typeface="Arial"/>
                <a:ea typeface="Arial"/>
                <a:cs typeface="Arial"/>
                <a:sym typeface="Arial"/>
              </a:defRPr>
            </a:lvl1pPr>
          </a:lstStyle>
          <a:p>
            <a:pPr/>
            <a:r>
              <a:t>Twoje zdrowie na poziomie komórkowym</a:t>
            </a:r>
          </a:p>
        </p:txBody>
      </p:sp>
      <p:sp>
        <p:nvSpPr>
          <p:cNvPr id="825" name="Trapezoid 3"/>
          <p:cNvSpPr/>
          <p:nvPr/>
        </p:nvSpPr>
        <p:spPr>
          <a:xfrm>
            <a:off x="1998886" y="7814922"/>
            <a:ext cx="9007030" cy="1035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689" y="0"/>
                </a:lnTo>
                <a:lnTo>
                  <a:pt x="19911" y="0"/>
                </a:lnTo>
                <a:lnTo>
                  <a:pt x="21600" y="21600"/>
                </a:lnTo>
                <a:close/>
              </a:path>
            </a:pathLst>
          </a:custGeom>
          <a:solidFill>
            <a:srgbClr val="76C4D5"/>
          </a:solidFill>
          <a:ln w="12700">
            <a:miter lim="400000"/>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826" name="Trapezoid 5"/>
          <p:cNvSpPr/>
          <p:nvPr/>
        </p:nvSpPr>
        <p:spPr>
          <a:xfrm>
            <a:off x="2829748" y="6586690"/>
            <a:ext cx="7345305" cy="1035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36" y="0"/>
                </a:lnTo>
                <a:lnTo>
                  <a:pt x="19564" y="0"/>
                </a:lnTo>
                <a:lnTo>
                  <a:pt x="21600" y="21600"/>
                </a:lnTo>
                <a:close/>
              </a:path>
            </a:pathLst>
          </a:custGeom>
          <a:solidFill>
            <a:srgbClr val="93CDDD"/>
          </a:solidFill>
          <a:ln w="12700">
            <a:solidFill>
              <a:srgbClr val="4A7EBB"/>
            </a:solidFill>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827" name="Trapezoid 6"/>
          <p:cNvSpPr/>
          <p:nvPr/>
        </p:nvSpPr>
        <p:spPr>
          <a:xfrm>
            <a:off x="3657831" y="5329745"/>
            <a:ext cx="5696549" cy="10559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722" y="0"/>
                </a:lnTo>
                <a:lnTo>
                  <a:pt x="18878" y="0"/>
                </a:lnTo>
                <a:lnTo>
                  <a:pt x="21600" y="21600"/>
                </a:lnTo>
                <a:close/>
              </a:path>
            </a:pathLst>
          </a:custGeom>
          <a:solidFill>
            <a:srgbClr val="B7DEE8"/>
          </a:solidFill>
          <a:ln w="12700">
            <a:solidFill>
              <a:srgbClr val="4A7EBB"/>
            </a:solidFill>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828" name="Trapezoid 7"/>
          <p:cNvSpPr/>
          <p:nvPr/>
        </p:nvSpPr>
        <p:spPr>
          <a:xfrm>
            <a:off x="4491472" y="4088546"/>
            <a:ext cx="4029267" cy="10559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3799" y="0"/>
                </a:lnTo>
                <a:lnTo>
                  <a:pt x="17801" y="0"/>
                </a:lnTo>
                <a:lnTo>
                  <a:pt x="21600" y="21600"/>
                </a:lnTo>
                <a:close/>
              </a:path>
            </a:pathLst>
          </a:custGeom>
          <a:solidFill>
            <a:srgbClr val="DBEEF4"/>
          </a:solidFill>
          <a:ln w="12700">
            <a:solidFill>
              <a:srgbClr val="4A7EBB"/>
            </a:solidFill>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829" name="Isosceles Triangle 8"/>
          <p:cNvSpPr/>
          <p:nvPr/>
        </p:nvSpPr>
        <p:spPr>
          <a:xfrm>
            <a:off x="5315851" y="2115642"/>
            <a:ext cx="2371246" cy="1741384"/>
          </a:xfrm>
          <a:prstGeom prst="triangle">
            <a:avLst/>
          </a:prstGeom>
          <a:solidFill>
            <a:srgbClr val="FFFFFF"/>
          </a:solidFill>
          <a:ln w="12700">
            <a:miter lim="400000"/>
          </a:ln>
        </p:spPr>
        <p:txBody>
          <a:bodyPr lIns="65023" tIns="65023" rIns="65023" bIns="65023" anchor="ctr"/>
          <a:lstStyle/>
          <a:p>
            <a:pPr defTabSz="1300480">
              <a:defRPr sz="2800">
                <a:solidFill>
                  <a:srgbClr val="1F497D"/>
                </a:solidFill>
                <a:latin typeface="Calibri"/>
                <a:ea typeface="Calibri"/>
                <a:cs typeface="Calibri"/>
                <a:sym typeface="Calibri"/>
              </a:defRPr>
            </a:pPr>
          </a:p>
        </p:txBody>
      </p:sp>
      <p:sp>
        <p:nvSpPr>
          <p:cNvPr id="830" name="TextBox 9"/>
          <p:cNvSpPr txBox="1"/>
          <p:nvPr/>
        </p:nvSpPr>
        <p:spPr>
          <a:xfrm>
            <a:off x="5296903" y="2544379"/>
            <a:ext cx="2352722" cy="11065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3400">
                <a:solidFill>
                  <a:srgbClr val="0061A0"/>
                </a:solidFill>
                <a:latin typeface="Arial"/>
                <a:ea typeface="Arial"/>
                <a:cs typeface="Arial"/>
                <a:sym typeface="Arial"/>
              </a:defRPr>
            </a:pPr>
          </a:p>
          <a:p>
            <a:pPr defTabSz="1300480">
              <a:defRPr sz="3400">
                <a:solidFill>
                  <a:srgbClr val="0061A0"/>
                </a:solidFill>
                <a:latin typeface="Arial"/>
                <a:ea typeface="Arial"/>
                <a:cs typeface="Arial"/>
                <a:sym typeface="Arial"/>
              </a:defRPr>
            </a:pPr>
            <a:r>
              <a:t>TY</a:t>
            </a:r>
          </a:p>
        </p:txBody>
      </p:sp>
      <p:sp>
        <p:nvSpPr>
          <p:cNvPr id="831" name="TextBox 11"/>
          <p:cNvSpPr txBox="1"/>
          <p:nvPr/>
        </p:nvSpPr>
        <p:spPr>
          <a:xfrm>
            <a:off x="5334375" y="4288223"/>
            <a:ext cx="2352723" cy="6112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400">
                <a:solidFill>
                  <a:srgbClr val="0061A0"/>
                </a:solidFill>
                <a:latin typeface="Arial"/>
                <a:ea typeface="Arial"/>
                <a:cs typeface="Arial"/>
                <a:sym typeface="Arial"/>
              </a:defRPr>
            </a:lvl1pPr>
          </a:lstStyle>
          <a:p>
            <a:pPr/>
            <a:r>
              <a:t>ORGANY</a:t>
            </a:r>
          </a:p>
        </p:txBody>
      </p:sp>
      <p:sp>
        <p:nvSpPr>
          <p:cNvPr id="832" name="TextBox 13"/>
          <p:cNvSpPr txBox="1"/>
          <p:nvPr/>
        </p:nvSpPr>
        <p:spPr>
          <a:xfrm>
            <a:off x="5334375" y="5529422"/>
            <a:ext cx="2352723" cy="61122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400">
                <a:solidFill>
                  <a:srgbClr val="0061A0"/>
                </a:solidFill>
                <a:latin typeface="Arial"/>
                <a:ea typeface="Arial"/>
                <a:cs typeface="Arial"/>
                <a:sym typeface="Arial"/>
              </a:defRPr>
            </a:lvl1pPr>
          </a:lstStyle>
          <a:p>
            <a:pPr/>
            <a:r>
              <a:t>TKANKI</a:t>
            </a:r>
          </a:p>
        </p:txBody>
      </p:sp>
      <p:sp>
        <p:nvSpPr>
          <p:cNvPr id="833" name="TextBox 14"/>
          <p:cNvSpPr txBox="1"/>
          <p:nvPr/>
        </p:nvSpPr>
        <p:spPr>
          <a:xfrm>
            <a:off x="5296904" y="6770330"/>
            <a:ext cx="2352722" cy="6112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400">
                <a:solidFill>
                  <a:srgbClr val="0061A0"/>
                </a:solidFill>
                <a:latin typeface="Arial"/>
                <a:ea typeface="Arial"/>
                <a:cs typeface="Arial"/>
                <a:sym typeface="Arial"/>
              </a:defRPr>
            </a:lvl1pPr>
          </a:lstStyle>
          <a:p>
            <a:pPr/>
            <a:r>
              <a:t>KOMÓRKI</a:t>
            </a:r>
          </a:p>
        </p:txBody>
      </p:sp>
      <p:sp>
        <p:nvSpPr>
          <p:cNvPr id="834" name="TextBox 15"/>
          <p:cNvSpPr txBox="1"/>
          <p:nvPr/>
        </p:nvSpPr>
        <p:spPr>
          <a:xfrm>
            <a:off x="2437533" y="8004409"/>
            <a:ext cx="8146404" cy="61122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3400">
                <a:solidFill>
                  <a:srgbClr val="FFFFFF"/>
                </a:solidFill>
                <a:latin typeface="Arial"/>
                <a:ea typeface="Arial"/>
                <a:cs typeface="Arial"/>
                <a:sym typeface="Arial"/>
              </a:defRPr>
            </a:lvl1pPr>
          </a:lstStyle>
          <a:p>
            <a:pPr/>
            <a:r>
              <a:t>MOLEKUŁY SYGNALIZUJĄCE REDOX</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825"/>
                                        </p:tgtEl>
                                        <p:attrNameLst>
                                          <p:attrName>style.visibility</p:attrName>
                                        </p:attrNameLst>
                                      </p:cBhvr>
                                      <p:to>
                                        <p:strVal val="visible"/>
                                      </p:to>
                                    </p:set>
                                    <p:animEffect filter="wipe(down)" transition="in">
                                      <p:cBhvr>
                                        <p:cTn id="7" dur="500"/>
                                        <p:tgtEl>
                                          <p:spTgt spid="825"/>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834"/>
                                        </p:tgtEl>
                                        <p:attrNameLst>
                                          <p:attrName>style.visibility</p:attrName>
                                        </p:attrNameLst>
                                      </p:cBhvr>
                                      <p:to>
                                        <p:strVal val="visible"/>
                                      </p:to>
                                    </p:set>
                                    <p:animEffect filter="wipe(down)" transition="in">
                                      <p:cBhvr>
                                        <p:cTn id="11" dur="500"/>
                                        <p:tgtEl>
                                          <p:spTgt spid="83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4" presetID="22" grpId="3" fill="hold">
                                  <p:stCondLst>
                                    <p:cond delay="0"/>
                                  </p:stCondLst>
                                  <p:iterate type="el" backwards="0">
                                    <p:tmAbs val="0"/>
                                  </p:iterate>
                                  <p:childTnLst>
                                    <p:set>
                                      <p:cBhvr>
                                        <p:cTn id="15" fill="hold"/>
                                        <p:tgtEl>
                                          <p:spTgt spid="826"/>
                                        </p:tgtEl>
                                        <p:attrNameLst>
                                          <p:attrName>style.visibility</p:attrName>
                                        </p:attrNameLst>
                                      </p:cBhvr>
                                      <p:to>
                                        <p:strVal val="visible"/>
                                      </p:to>
                                    </p:set>
                                    <p:animEffect filter="wipe(down)" transition="in">
                                      <p:cBhvr>
                                        <p:cTn id="16" dur="500"/>
                                        <p:tgtEl>
                                          <p:spTgt spid="826"/>
                                        </p:tgtEl>
                                      </p:cBhvr>
                                    </p:animEffect>
                                  </p:childTnLst>
                                </p:cTn>
                              </p:par>
                            </p:childTnLst>
                          </p:cTn>
                        </p:par>
                        <p:par>
                          <p:cTn id="17" fill="hold">
                            <p:stCondLst>
                              <p:cond delay="500"/>
                            </p:stCondLst>
                            <p:childTnLst>
                              <p:par>
                                <p:cTn id="18" presetClass="entr" nodeType="afterEffect" presetSubtype="4" presetID="22" grpId="4" fill="hold">
                                  <p:stCondLst>
                                    <p:cond delay="0"/>
                                  </p:stCondLst>
                                  <p:iterate type="el" backwards="0">
                                    <p:tmAbs val="0"/>
                                  </p:iterate>
                                  <p:childTnLst>
                                    <p:set>
                                      <p:cBhvr>
                                        <p:cTn id="19" fill="hold"/>
                                        <p:tgtEl>
                                          <p:spTgt spid="833"/>
                                        </p:tgtEl>
                                        <p:attrNameLst>
                                          <p:attrName>style.visibility</p:attrName>
                                        </p:attrNameLst>
                                      </p:cBhvr>
                                      <p:to>
                                        <p:strVal val="visible"/>
                                      </p:to>
                                    </p:set>
                                    <p:animEffect filter="wipe(down)" transition="in">
                                      <p:cBhvr>
                                        <p:cTn id="20" dur="500"/>
                                        <p:tgtEl>
                                          <p:spTgt spid="833"/>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2" grpId="5" fill="hold">
                                  <p:stCondLst>
                                    <p:cond delay="0"/>
                                  </p:stCondLst>
                                  <p:iterate type="el" backwards="0">
                                    <p:tmAbs val="0"/>
                                  </p:iterate>
                                  <p:childTnLst>
                                    <p:set>
                                      <p:cBhvr>
                                        <p:cTn id="24" fill="hold"/>
                                        <p:tgtEl>
                                          <p:spTgt spid="827"/>
                                        </p:tgtEl>
                                        <p:attrNameLst>
                                          <p:attrName>style.visibility</p:attrName>
                                        </p:attrNameLst>
                                      </p:cBhvr>
                                      <p:to>
                                        <p:strVal val="visible"/>
                                      </p:to>
                                    </p:set>
                                    <p:animEffect filter="wipe(down)" transition="in">
                                      <p:cBhvr>
                                        <p:cTn id="25" dur="500"/>
                                        <p:tgtEl>
                                          <p:spTgt spid="827"/>
                                        </p:tgtEl>
                                      </p:cBhvr>
                                    </p:animEffect>
                                  </p:childTnLst>
                                </p:cTn>
                              </p:par>
                            </p:childTnLst>
                          </p:cTn>
                        </p:par>
                        <p:par>
                          <p:cTn id="26" fill="hold">
                            <p:stCondLst>
                              <p:cond delay="500"/>
                            </p:stCondLst>
                            <p:childTnLst>
                              <p:par>
                                <p:cTn id="27" presetClass="entr" nodeType="afterEffect" presetSubtype="4" presetID="22" grpId="6" fill="hold">
                                  <p:stCondLst>
                                    <p:cond delay="0"/>
                                  </p:stCondLst>
                                  <p:iterate type="el" backwards="0">
                                    <p:tmAbs val="0"/>
                                  </p:iterate>
                                  <p:childTnLst>
                                    <p:set>
                                      <p:cBhvr>
                                        <p:cTn id="28" fill="hold"/>
                                        <p:tgtEl>
                                          <p:spTgt spid="832"/>
                                        </p:tgtEl>
                                        <p:attrNameLst>
                                          <p:attrName>style.visibility</p:attrName>
                                        </p:attrNameLst>
                                      </p:cBhvr>
                                      <p:to>
                                        <p:strVal val="visible"/>
                                      </p:to>
                                    </p:set>
                                    <p:animEffect filter="wipe(down)" transition="in">
                                      <p:cBhvr>
                                        <p:cTn id="29" dur="500"/>
                                        <p:tgtEl>
                                          <p:spTgt spid="832"/>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4" presetID="22" grpId="7" fill="hold">
                                  <p:stCondLst>
                                    <p:cond delay="0"/>
                                  </p:stCondLst>
                                  <p:iterate type="el" backwards="0">
                                    <p:tmAbs val="0"/>
                                  </p:iterate>
                                  <p:childTnLst>
                                    <p:set>
                                      <p:cBhvr>
                                        <p:cTn id="33" fill="hold"/>
                                        <p:tgtEl>
                                          <p:spTgt spid="828"/>
                                        </p:tgtEl>
                                        <p:attrNameLst>
                                          <p:attrName>style.visibility</p:attrName>
                                        </p:attrNameLst>
                                      </p:cBhvr>
                                      <p:to>
                                        <p:strVal val="visible"/>
                                      </p:to>
                                    </p:set>
                                    <p:animEffect filter="wipe(down)" transition="in">
                                      <p:cBhvr>
                                        <p:cTn id="34" dur="500"/>
                                        <p:tgtEl>
                                          <p:spTgt spid="828"/>
                                        </p:tgtEl>
                                      </p:cBhvr>
                                    </p:animEffect>
                                  </p:childTnLst>
                                </p:cTn>
                              </p:par>
                            </p:childTnLst>
                          </p:cTn>
                        </p:par>
                        <p:par>
                          <p:cTn id="35" fill="hold">
                            <p:stCondLst>
                              <p:cond delay="500"/>
                            </p:stCondLst>
                            <p:childTnLst>
                              <p:par>
                                <p:cTn id="36" presetClass="entr" nodeType="afterEffect" presetSubtype="4" presetID="22" grpId="8" fill="hold">
                                  <p:stCondLst>
                                    <p:cond delay="0"/>
                                  </p:stCondLst>
                                  <p:iterate type="el" backwards="0">
                                    <p:tmAbs val="0"/>
                                  </p:iterate>
                                  <p:childTnLst>
                                    <p:set>
                                      <p:cBhvr>
                                        <p:cTn id="37" fill="hold"/>
                                        <p:tgtEl>
                                          <p:spTgt spid="831"/>
                                        </p:tgtEl>
                                        <p:attrNameLst>
                                          <p:attrName>style.visibility</p:attrName>
                                        </p:attrNameLst>
                                      </p:cBhvr>
                                      <p:to>
                                        <p:strVal val="visible"/>
                                      </p:to>
                                    </p:set>
                                    <p:animEffect filter="wipe(down)" transition="in">
                                      <p:cBhvr>
                                        <p:cTn id="38" dur="500"/>
                                        <p:tgtEl>
                                          <p:spTgt spid="831"/>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4" presetID="22" grpId="9" fill="hold">
                                  <p:stCondLst>
                                    <p:cond delay="0"/>
                                  </p:stCondLst>
                                  <p:iterate type="el" backwards="0">
                                    <p:tmAbs val="0"/>
                                  </p:iterate>
                                  <p:childTnLst>
                                    <p:set>
                                      <p:cBhvr>
                                        <p:cTn id="42" fill="hold"/>
                                        <p:tgtEl>
                                          <p:spTgt spid="829"/>
                                        </p:tgtEl>
                                        <p:attrNameLst>
                                          <p:attrName>style.visibility</p:attrName>
                                        </p:attrNameLst>
                                      </p:cBhvr>
                                      <p:to>
                                        <p:strVal val="visible"/>
                                      </p:to>
                                    </p:set>
                                    <p:animEffect filter="wipe(down)" transition="in">
                                      <p:cBhvr>
                                        <p:cTn id="43" dur="500"/>
                                        <p:tgtEl>
                                          <p:spTgt spid="829"/>
                                        </p:tgtEl>
                                      </p:cBhvr>
                                    </p:animEffect>
                                  </p:childTnLst>
                                </p:cTn>
                              </p:par>
                            </p:childTnLst>
                          </p:cTn>
                        </p:par>
                        <p:par>
                          <p:cTn id="44" fill="hold">
                            <p:stCondLst>
                              <p:cond delay="500"/>
                            </p:stCondLst>
                            <p:childTnLst>
                              <p:par>
                                <p:cTn id="45" presetClass="entr" nodeType="afterEffect" presetSubtype="4" presetID="22" grpId="10" fill="hold">
                                  <p:stCondLst>
                                    <p:cond delay="0"/>
                                  </p:stCondLst>
                                  <p:iterate type="el" backwards="0">
                                    <p:tmAbs val="0"/>
                                  </p:iterate>
                                  <p:childTnLst>
                                    <p:set>
                                      <p:cBhvr>
                                        <p:cTn id="46" fill="hold"/>
                                        <p:tgtEl>
                                          <p:spTgt spid="830"/>
                                        </p:tgtEl>
                                        <p:attrNameLst>
                                          <p:attrName>style.visibility</p:attrName>
                                        </p:attrNameLst>
                                      </p:cBhvr>
                                      <p:to>
                                        <p:strVal val="visible"/>
                                      </p:to>
                                    </p:set>
                                    <p:animEffect filter="wipe(down)" transition="in">
                                      <p:cBhvr>
                                        <p:cTn id="47" dur="500"/>
                                        <p:tgtEl>
                                          <p:spTgt spid="8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5" grpId="1"/>
      <p:bldP build="whole" bldLvl="1" animBg="1" rev="0" advAuto="0" spid="831" grpId="8"/>
      <p:bldP build="whole" bldLvl="1" animBg="1" rev="0" advAuto="0" spid="832" grpId="6"/>
      <p:bldP build="whole" bldLvl="1" animBg="1" rev="0" advAuto="0" spid="827" grpId="5"/>
      <p:bldP build="whole" bldLvl="1" animBg="1" rev="0" advAuto="0" spid="834" grpId="2"/>
      <p:bldP build="whole" bldLvl="1" animBg="1" rev="0" advAuto="0" spid="830" grpId="10"/>
      <p:bldP build="whole" bldLvl="1" animBg="1" rev="0" advAuto="0" spid="828" grpId="7"/>
      <p:bldP build="whole" bldLvl="1" animBg="1" rev="0" advAuto="0" spid="833" grpId="4"/>
      <p:bldP build="whole" bldLvl="1" animBg="1" rev="0" advAuto="0" spid="829" grpId="9"/>
      <p:bldP build="whole" bldLvl="1" animBg="1" rev="0" advAuto="0" spid="826" grpId="3"/>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2" name="bigstock-growing plant-174804652.jpg" descr="bigstock-growing plant-174804652.jpg"/>
          <p:cNvPicPr>
            <a:picLocks noChangeAspect="1"/>
          </p:cNvPicPr>
          <p:nvPr/>
        </p:nvPicPr>
        <p:blipFill>
          <a:blip r:embed="rId2">
            <a:extLst/>
          </a:blip>
          <a:srcRect l="6078" t="21542" r="4776" b="23533"/>
          <a:stretch>
            <a:fillRect/>
          </a:stretch>
        </p:blipFill>
        <p:spPr>
          <a:xfrm>
            <a:off x="2131172" y="3700350"/>
            <a:ext cx="9660755" cy="3608460"/>
          </a:xfrm>
          <a:custGeom>
            <a:avLst/>
            <a:gdLst/>
            <a:ahLst/>
            <a:cxnLst>
              <a:cxn ang="0">
                <a:pos x="wd2" y="hd2"/>
              </a:cxn>
              <a:cxn ang="5400000">
                <a:pos x="wd2" y="hd2"/>
              </a:cxn>
              <a:cxn ang="10800000">
                <a:pos x="wd2" y="hd2"/>
              </a:cxn>
              <a:cxn ang="16200000">
                <a:pos x="wd2" y="hd2"/>
              </a:cxn>
            </a:cxnLst>
            <a:rect l="0" t="0" r="r" b="b"/>
            <a:pathLst>
              <a:path w="21599" h="21562" fill="norm" stroke="1" extrusionOk="0">
                <a:moveTo>
                  <a:pt x="19036" y="0"/>
                </a:moveTo>
                <a:cubicBezTo>
                  <a:pt x="18982" y="0"/>
                  <a:pt x="18764" y="310"/>
                  <a:pt x="18628" y="581"/>
                </a:cubicBezTo>
                <a:cubicBezTo>
                  <a:pt x="18561" y="715"/>
                  <a:pt x="18492" y="792"/>
                  <a:pt x="18476" y="752"/>
                </a:cubicBezTo>
                <a:cubicBezTo>
                  <a:pt x="18459" y="711"/>
                  <a:pt x="18457" y="736"/>
                  <a:pt x="18472" y="806"/>
                </a:cubicBezTo>
                <a:cubicBezTo>
                  <a:pt x="18487" y="876"/>
                  <a:pt x="18473" y="1042"/>
                  <a:pt x="18441" y="1174"/>
                </a:cubicBezTo>
                <a:cubicBezTo>
                  <a:pt x="18346" y="1560"/>
                  <a:pt x="18251" y="2708"/>
                  <a:pt x="18278" y="3149"/>
                </a:cubicBezTo>
                <a:cubicBezTo>
                  <a:pt x="18291" y="3369"/>
                  <a:pt x="18331" y="3709"/>
                  <a:pt x="18367" y="3906"/>
                </a:cubicBezTo>
                <a:lnTo>
                  <a:pt x="18430" y="4264"/>
                </a:lnTo>
                <a:lnTo>
                  <a:pt x="18634" y="3851"/>
                </a:lnTo>
                <a:cubicBezTo>
                  <a:pt x="18989" y="3137"/>
                  <a:pt x="19166" y="2256"/>
                  <a:pt x="19166" y="1207"/>
                </a:cubicBezTo>
                <a:cubicBezTo>
                  <a:pt x="19166" y="572"/>
                  <a:pt x="19104" y="0"/>
                  <a:pt x="19036" y="0"/>
                </a:cubicBezTo>
                <a:close/>
                <a:moveTo>
                  <a:pt x="16970" y="3026"/>
                </a:moveTo>
                <a:cubicBezTo>
                  <a:pt x="16901" y="3027"/>
                  <a:pt x="16840" y="3041"/>
                  <a:pt x="16795" y="3071"/>
                </a:cubicBezTo>
                <a:cubicBezTo>
                  <a:pt x="16695" y="3138"/>
                  <a:pt x="16690" y="3167"/>
                  <a:pt x="16712" y="3607"/>
                </a:cubicBezTo>
                <a:cubicBezTo>
                  <a:pt x="16726" y="3863"/>
                  <a:pt x="16770" y="4250"/>
                  <a:pt x="16812" y="4468"/>
                </a:cubicBezTo>
                <a:cubicBezTo>
                  <a:pt x="16904" y="4950"/>
                  <a:pt x="17182" y="5652"/>
                  <a:pt x="17398" y="5945"/>
                </a:cubicBezTo>
                <a:cubicBezTo>
                  <a:pt x="17597" y="6217"/>
                  <a:pt x="17961" y="6474"/>
                  <a:pt x="18147" y="6474"/>
                </a:cubicBezTo>
                <a:cubicBezTo>
                  <a:pt x="18401" y="6474"/>
                  <a:pt x="18426" y="6653"/>
                  <a:pt x="18412" y="8352"/>
                </a:cubicBezTo>
                <a:cubicBezTo>
                  <a:pt x="18400" y="9689"/>
                  <a:pt x="18392" y="9847"/>
                  <a:pt x="18321" y="9986"/>
                </a:cubicBezTo>
                <a:cubicBezTo>
                  <a:pt x="18252" y="10123"/>
                  <a:pt x="18238" y="10119"/>
                  <a:pt x="18203" y="9965"/>
                </a:cubicBezTo>
                <a:cubicBezTo>
                  <a:pt x="17942" y="8805"/>
                  <a:pt x="17677" y="8173"/>
                  <a:pt x="17207" y="7591"/>
                </a:cubicBezTo>
                <a:cubicBezTo>
                  <a:pt x="16882" y="7190"/>
                  <a:pt x="16499" y="7109"/>
                  <a:pt x="16054" y="7349"/>
                </a:cubicBezTo>
                <a:cubicBezTo>
                  <a:pt x="15882" y="7442"/>
                  <a:pt x="15677" y="7529"/>
                  <a:pt x="15597" y="7544"/>
                </a:cubicBezTo>
                <a:lnTo>
                  <a:pt x="15452" y="7570"/>
                </a:lnTo>
                <a:lnTo>
                  <a:pt x="15569" y="7892"/>
                </a:lnTo>
                <a:cubicBezTo>
                  <a:pt x="15645" y="8102"/>
                  <a:pt x="15676" y="8274"/>
                  <a:pt x="15660" y="8388"/>
                </a:cubicBezTo>
                <a:cubicBezTo>
                  <a:pt x="15643" y="8505"/>
                  <a:pt x="15656" y="8561"/>
                  <a:pt x="15696" y="8561"/>
                </a:cubicBezTo>
                <a:cubicBezTo>
                  <a:pt x="15730" y="8561"/>
                  <a:pt x="15811" y="8769"/>
                  <a:pt x="15876" y="9021"/>
                </a:cubicBezTo>
                <a:cubicBezTo>
                  <a:pt x="16131" y="10012"/>
                  <a:pt x="16594" y="10825"/>
                  <a:pt x="17075" y="11129"/>
                </a:cubicBezTo>
                <a:cubicBezTo>
                  <a:pt x="17280" y="11259"/>
                  <a:pt x="17456" y="11286"/>
                  <a:pt x="17817" y="11243"/>
                </a:cubicBezTo>
                <a:cubicBezTo>
                  <a:pt x="18144" y="11204"/>
                  <a:pt x="18305" y="11223"/>
                  <a:pt x="18335" y="11305"/>
                </a:cubicBezTo>
                <a:cubicBezTo>
                  <a:pt x="18362" y="11375"/>
                  <a:pt x="18380" y="11796"/>
                  <a:pt x="18380" y="12337"/>
                </a:cubicBezTo>
                <a:cubicBezTo>
                  <a:pt x="18380" y="13491"/>
                  <a:pt x="18333" y="13609"/>
                  <a:pt x="18082" y="13098"/>
                </a:cubicBezTo>
                <a:cubicBezTo>
                  <a:pt x="17837" y="12599"/>
                  <a:pt x="17552" y="12449"/>
                  <a:pt x="17291" y="12680"/>
                </a:cubicBezTo>
                <a:cubicBezTo>
                  <a:pt x="17181" y="12778"/>
                  <a:pt x="17090" y="12906"/>
                  <a:pt x="17090" y="12965"/>
                </a:cubicBezTo>
                <a:cubicBezTo>
                  <a:pt x="17090" y="13214"/>
                  <a:pt x="17230" y="13676"/>
                  <a:pt x="17372" y="13888"/>
                </a:cubicBezTo>
                <a:cubicBezTo>
                  <a:pt x="17555" y="14163"/>
                  <a:pt x="17910" y="14268"/>
                  <a:pt x="18124" y="14110"/>
                </a:cubicBezTo>
                <a:cubicBezTo>
                  <a:pt x="18210" y="14047"/>
                  <a:pt x="18294" y="14035"/>
                  <a:pt x="18312" y="14084"/>
                </a:cubicBezTo>
                <a:cubicBezTo>
                  <a:pt x="18331" y="14133"/>
                  <a:pt x="18344" y="15224"/>
                  <a:pt x="18342" y="16506"/>
                </a:cubicBezTo>
                <a:cubicBezTo>
                  <a:pt x="18338" y="18500"/>
                  <a:pt x="18328" y="18864"/>
                  <a:pt x="18274" y="19024"/>
                </a:cubicBezTo>
                <a:cubicBezTo>
                  <a:pt x="18239" y="19127"/>
                  <a:pt x="18180" y="19212"/>
                  <a:pt x="18142" y="19212"/>
                </a:cubicBezTo>
                <a:cubicBezTo>
                  <a:pt x="18104" y="19212"/>
                  <a:pt x="18024" y="19353"/>
                  <a:pt x="17963" y="19525"/>
                </a:cubicBezTo>
                <a:cubicBezTo>
                  <a:pt x="17902" y="19697"/>
                  <a:pt x="17833" y="19838"/>
                  <a:pt x="17810" y="19838"/>
                </a:cubicBezTo>
                <a:cubicBezTo>
                  <a:pt x="17787" y="19838"/>
                  <a:pt x="17727" y="19955"/>
                  <a:pt x="17676" y="20098"/>
                </a:cubicBezTo>
                <a:cubicBezTo>
                  <a:pt x="17626" y="20242"/>
                  <a:pt x="17557" y="20362"/>
                  <a:pt x="17524" y="20362"/>
                </a:cubicBezTo>
                <a:cubicBezTo>
                  <a:pt x="17452" y="20362"/>
                  <a:pt x="17173" y="20856"/>
                  <a:pt x="17083" y="21144"/>
                </a:cubicBezTo>
                <a:cubicBezTo>
                  <a:pt x="17025" y="21330"/>
                  <a:pt x="17024" y="21362"/>
                  <a:pt x="17078" y="21443"/>
                </a:cubicBezTo>
                <a:cubicBezTo>
                  <a:pt x="17114" y="21496"/>
                  <a:pt x="17197" y="21489"/>
                  <a:pt x="17280" y="21422"/>
                </a:cubicBezTo>
                <a:cubicBezTo>
                  <a:pt x="17388" y="21337"/>
                  <a:pt x="17474" y="21344"/>
                  <a:pt x="17637" y="21455"/>
                </a:cubicBezTo>
                <a:cubicBezTo>
                  <a:pt x="17852" y="21600"/>
                  <a:pt x="17934" y="21596"/>
                  <a:pt x="18262" y="21415"/>
                </a:cubicBezTo>
                <a:cubicBezTo>
                  <a:pt x="18374" y="21353"/>
                  <a:pt x="18505" y="21355"/>
                  <a:pt x="18624" y="21422"/>
                </a:cubicBezTo>
                <a:cubicBezTo>
                  <a:pt x="18821" y="21534"/>
                  <a:pt x="19863" y="21371"/>
                  <a:pt x="19969" y="21213"/>
                </a:cubicBezTo>
                <a:cubicBezTo>
                  <a:pt x="20009" y="21153"/>
                  <a:pt x="19973" y="21056"/>
                  <a:pt x="19837" y="20857"/>
                </a:cubicBezTo>
                <a:cubicBezTo>
                  <a:pt x="19734" y="20707"/>
                  <a:pt x="19599" y="20442"/>
                  <a:pt x="19536" y="20267"/>
                </a:cubicBezTo>
                <a:cubicBezTo>
                  <a:pt x="19473" y="20092"/>
                  <a:pt x="19358" y="19894"/>
                  <a:pt x="19281" y="19828"/>
                </a:cubicBezTo>
                <a:cubicBezTo>
                  <a:pt x="19204" y="19762"/>
                  <a:pt x="19106" y="19627"/>
                  <a:pt x="19063" y="19525"/>
                </a:cubicBezTo>
                <a:cubicBezTo>
                  <a:pt x="19020" y="19424"/>
                  <a:pt x="18895" y="19219"/>
                  <a:pt x="18785" y="19072"/>
                </a:cubicBezTo>
                <a:cubicBezTo>
                  <a:pt x="18536" y="18740"/>
                  <a:pt x="18545" y="18852"/>
                  <a:pt x="18510" y="15327"/>
                </a:cubicBezTo>
                <a:cubicBezTo>
                  <a:pt x="18490" y="13293"/>
                  <a:pt x="18496" y="12607"/>
                  <a:pt x="18532" y="12491"/>
                </a:cubicBezTo>
                <a:cubicBezTo>
                  <a:pt x="18570" y="12367"/>
                  <a:pt x="18672" y="12349"/>
                  <a:pt x="19095" y="12396"/>
                </a:cubicBezTo>
                <a:cubicBezTo>
                  <a:pt x="19502" y="12441"/>
                  <a:pt x="19664" y="12418"/>
                  <a:pt x="19864" y="12280"/>
                </a:cubicBezTo>
                <a:cubicBezTo>
                  <a:pt x="20460" y="11873"/>
                  <a:pt x="20884" y="11095"/>
                  <a:pt x="21197" y="9842"/>
                </a:cubicBezTo>
                <a:cubicBezTo>
                  <a:pt x="21308" y="9396"/>
                  <a:pt x="21444" y="8901"/>
                  <a:pt x="21499" y="8744"/>
                </a:cubicBezTo>
                <a:lnTo>
                  <a:pt x="21599" y="8457"/>
                </a:lnTo>
                <a:lnTo>
                  <a:pt x="21480" y="8457"/>
                </a:lnTo>
                <a:cubicBezTo>
                  <a:pt x="21415" y="8457"/>
                  <a:pt x="21187" y="8360"/>
                  <a:pt x="20974" y="8239"/>
                </a:cubicBezTo>
                <a:cubicBezTo>
                  <a:pt x="20348" y="7885"/>
                  <a:pt x="19918" y="8083"/>
                  <a:pt x="19409" y="8964"/>
                </a:cubicBezTo>
                <a:cubicBezTo>
                  <a:pt x="19194" y="9337"/>
                  <a:pt x="18781" y="10233"/>
                  <a:pt x="18824" y="10233"/>
                </a:cubicBezTo>
                <a:cubicBezTo>
                  <a:pt x="18835" y="10233"/>
                  <a:pt x="18793" y="10495"/>
                  <a:pt x="18729" y="10816"/>
                </a:cubicBezTo>
                <a:cubicBezTo>
                  <a:pt x="18666" y="11138"/>
                  <a:pt x="18614" y="11483"/>
                  <a:pt x="18614" y="11582"/>
                </a:cubicBezTo>
                <a:cubicBezTo>
                  <a:pt x="18614" y="11838"/>
                  <a:pt x="18572" y="11920"/>
                  <a:pt x="18510" y="11784"/>
                </a:cubicBezTo>
                <a:cubicBezTo>
                  <a:pt x="18470" y="11695"/>
                  <a:pt x="18458" y="11262"/>
                  <a:pt x="18458" y="9956"/>
                </a:cubicBezTo>
                <a:lnTo>
                  <a:pt x="18458" y="8243"/>
                </a:lnTo>
                <a:lnTo>
                  <a:pt x="18558" y="8141"/>
                </a:lnTo>
                <a:cubicBezTo>
                  <a:pt x="18613" y="8085"/>
                  <a:pt x="18724" y="8039"/>
                  <a:pt x="18804" y="8039"/>
                </a:cubicBezTo>
                <a:cubicBezTo>
                  <a:pt x="19171" y="8039"/>
                  <a:pt x="19719" y="7440"/>
                  <a:pt x="20026" y="6702"/>
                </a:cubicBezTo>
                <a:cubicBezTo>
                  <a:pt x="20298" y="6047"/>
                  <a:pt x="20551" y="4508"/>
                  <a:pt x="20454" y="4091"/>
                </a:cubicBezTo>
                <a:cubicBezTo>
                  <a:pt x="20411" y="3903"/>
                  <a:pt x="19986" y="3825"/>
                  <a:pt x="19742" y="3960"/>
                </a:cubicBezTo>
                <a:cubicBezTo>
                  <a:pt x="19621" y="4027"/>
                  <a:pt x="19440" y="4221"/>
                  <a:pt x="19339" y="4392"/>
                </a:cubicBezTo>
                <a:cubicBezTo>
                  <a:pt x="19238" y="4563"/>
                  <a:pt x="19136" y="4671"/>
                  <a:pt x="19110" y="4632"/>
                </a:cubicBezTo>
                <a:cubicBezTo>
                  <a:pt x="19085" y="4593"/>
                  <a:pt x="19076" y="4599"/>
                  <a:pt x="19092" y="4646"/>
                </a:cubicBezTo>
                <a:cubicBezTo>
                  <a:pt x="19108" y="4693"/>
                  <a:pt x="19033" y="4982"/>
                  <a:pt x="18925" y="5288"/>
                </a:cubicBezTo>
                <a:cubicBezTo>
                  <a:pt x="18816" y="5595"/>
                  <a:pt x="18682" y="6105"/>
                  <a:pt x="18628" y="6422"/>
                </a:cubicBezTo>
                <a:cubicBezTo>
                  <a:pt x="18574" y="6739"/>
                  <a:pt x="18513" y="6972"/>
                  <a:pt x="18493" y="6939"/>
                </a:cubicBezTo>
                <a:cubicBezTo>
                  <a:pt x="18474" y="6906"/>
                  <a:pt x="18455" y="6495"/>
                  <a:pt x="18453" y="6024"/>
                </a:cubicBezTo>
                <a:cubicBezTo>
                  <a:pt x="18449" y="5470"/>
                  <a:pt x="18439" y="5289"/>
                  <a:pt x="18423" y="5511"/>
                </a:cubicBezTo>
                <a:cubicBezTo>
                  <a:pt x="18392" y="5958"/>
                  <a:pt x="18331" y="5986"/>
                  <a:pt x="18299" y="5568"/>
                </a:cubicBezTo>
                <a:cubicBezTo>
                  <a:pt x="18238" y="4771"/>
                  <a:pt x="17925" y="3793"/>
                  <a:pt x="17579" y="3315"/>
                </a:cubicBezTo>
                <a:cubicBezTo>
                  <a:pt x="17453" y="3143"/>
                  <a:pt x="17177" y="3024"/>
                  <a:pt x="16970" y="3026"/>
                </a:cubicBezTo>
                <a:close/>
                <a:moveTo>
                  <a:pt x="12998" y="4956"/>
                </a:moveTo>
                <a:cubicBezTo>
                  <a:pt x="12948" y="4949"/>
                  <a:pt x="12863" y="5039"/>
                  <a:pt x="12696" y="5260"/>
                </a:cubicBezTo>
                <a:cubicBezTo>
                  <a:pt x="12104" y="6041"/>
                  <a:pt x="11766" y="7607"/>
                  <a:pt x="11759" y="9607"/>
                </a:cubicBezTo>
                <a:cubicBezTo>
                  <a:pt x="11755" y="10502"/>
                  <a:pt x="11791" y="10893"/>
                  <a:pt x="11940" y="11561"/>
                </a:cubicBezTo>
                <a:lnTo>
                  <a:pt x="12014" y="11895"/>
                </a:lnTo>
                <a:lnTo>
                  <a:pt x="12279" y="11381"/>
                </a:lnTo>
                <a:cubicBezTo>
                  <a:pt x="12426" y="11097"/>
                  <a:pt x="12567" y="10792"/>
                  <a:pt x="12594" y="10705"/>
                </a:cubicBezTo>
                <a:cubicBezTo>
                  <a:pt x="12621" y="10618"/>
                  <a:pt x="12658" y="10572"/>
                  <a:pt x="12675" y="10601"/>
                </a:cubicBezTo>
                <a:cubicBezTo>
                  <a:pt x="12707" y="10655"/>
                  <a:pt x="12764" y="10477"/>
                  <a:pt x="12775" y="10285"/>
                </a:cubicBezTo>
                <a:cubicBezTo>
                  <a:pt x="12779" y="10228"/>
                  <a:pt x="12845" y="9923"/>
                  <a:pt x="12923" y="9609"/>
                </a:cubicBezTo>
                <a:cubicBezTo>
                  <a:pt x="13200" y="8487"/>
                  <a:pt x="13306" y="7143"/>
                  <a:pt x="13202" y="6057"/>
                </a:cubicBezTo>
                <a:cubicBezTo>
                  <a:pt x="13167" y="5683"/>
                  <a:pt x="13134" y="5298"/>
                  <a:pt x="13131" y="5201"/>
                </a:cubicBezTo>
                <a:cubicBezTo>
                  <a:pt x="13128" y="5103"/>
                  <a:pt x="13118" y="5042"/>
                  <a:pt x="13108" y="5068"/>
                </a:cubicBezTo>
                <a:cubicBezTo>
                  <a:pt x="13099" y="5093"/>
                  <a:pt x="13067" y="5062"/>
                  <a:pt x="13038" y="4997"/>
                </a:cubicBezTo>
                <a:cubicBezTo>
                  <a:pt x="13028" y="4974"/>
                  <a:pt x="13015" y="4959"/>
                  <a:pt x="12998" y="4956"/>
                </a:cubicBezTo>
                <a:close/>
                <a:moveTo>
                  <a:pt x="10214" y="9640"/>
                </a:moveTo>
                <a:cubicBezTo>
                  <a:pt x="10121" y="9656"/>
                  <a:pt x="10018" y="9692"/>
                  <a:pt x="9905" y="9749"/>
                </a:cubicBezTo>
                <a:cubicBezTo>
                  <a:pt x="9719" y="9842"/>
                  <a:pt x="9493" y="9948"/>
                  <a:pt x="9402" y="9984"/>
                </a:cubicBezTo>
                <a:cubicBezTo>
                  <a:pt x="9311" y="10020"/>
                  <a:pt x="9245" y="10092"/>
                  <a:pt x="9257" y="10143"/>
                </a:cubicBezTo>
                <a:cubicBezTo>
                  <a:pt x="9269" y="10194"/>
                  <a:pt x="9294" y="10210"/>
                  <a:pt x="9313" y="10178"/>
                </a:cubicBezTo>
                <a:cubicBezTo>
                  <a:pt x="9332" y="10147"/>
                  <a:pt x="9437" y="10476"/>
                  <a:pt x="9546" y="10907"/>
                </a:cubicBezTo>
                <a:cubicBezTo>
                  <a:pt x="9811" y="11957"/>
                  <a:pt x="10021" y="12474"/>
                  <a:pt x="10349" y="12894"/>
                </a:cubicBezTo>
                <a:cubicBezTo>
                  <a:pt x="10721" y="13371"/>
                  <a:pt x="11028" y="13514"/>
                  <a:pt x="11523" y="13439"/>
                </a:cubicBezTo>
                <a:cubicBezTo>
                  <a:pt x="11762" y="13403"/>
                  <a:pt x="11939" y="13417"/>
                  <a:pt x="11952" y="13475"/>
                </a:cubicBezTo>
                <a:cubicBezTo>
                  <a:pt x="11990" y="13640"/>
                  <a:pt x="12010" y="13588"/>
                  <a:pt x="12010" y="13314"/>
                </a:cubicBezTo>
                <a:cubicBezTo>
                  <a:pt x="12010" y="13171"/>
                  <a:pt x="11990" y="13064"/>
                  <a:pt x="11966" y="13079"/>
                </a:cubicBezTo>
                <a:cubicBezTo>
                  <a:pt x="11942" y="13093"/>
                  <a:pt x="11902" y="12891"/>
                  <a:pt x="11877" y="12633"/>
                </a:cubicBezTo>
                <a:cubicBezTo>
                  <a:pt x="11820" y="12059"/>
                  <a:pt x="11630" y="11299"/>
                  <a:pt x="11433" y="10861"/>
                </a:cubicBezTo>
                <a:cubicBezTo>
                  <a:pt x="11201" y="10346"/>
                  <a:pt x="10710" y="9734"/>
                  <a:pt x="10463" y="9652"/>
                </a:cubicBezTo>
                <a:cubicBezTo>
                  <a:pt x="10389" y="9627"/>
                  <a:pt x="10307" y="9624"/>
                  <a:pt x="10214" y="9640"/>
                </a:cubicBezTo>
                <a:close/>
                <a:moveTo>
                  <a:pt x="14106" y="10138"/>
                </a:moveTo>
                <a:cubicBezTo>
                  <a:pt x="13708" y="10089"/>
                  <a:pt x="13319" y="10339"/>
                  <a:pt x="13013" y="10857"/>
                </a:cubicBezTo>
                <a:cubicBezTo>
                  <a:pt x="12910" y="11032"/>
                  <a:pt x="12808" y="11149"/>
                  <a:pt x="12787" y="11115"/>
                </a:cubicBezTo>
                <a:cubicBezTo>
                  <a:pt x="12766" y="11081"/>
                  <a:pt x="12754" y="11092"/>
                  <a:pt x="12760" y="11141"/>
                </a:cubicBezTo>
                <a:cubicBezTo>
                  <a:pt x="12766" y="11190"/>
                  <a:pt x="12698" y="11405"/>
                  <a:pt x="12608" y="11623"/>
                </a:cubicBezTo>
                <a:cubicBezTo>
                  <a:pt x="12518" y="11840"/>
                  <a:pt x="12388" y="12251"/>
                  <a:pt x="12320" y="12536"/>
                </a:cubicBezTo>
                <a:cubicBezTo>
                  <a:pt x="12252" y="12820"/>
                  <a:pt x="12180" y="13053"/>
                  <a:pt x="12160" y="13053"/>
                </a:cubicBezTo>
                <a:cubicBezTo>
                  <a:pt x="12139" y="13053"/>
                  <a:pt x="12131" y="13092"/>
                  <a:pt x="12143" y="13141"/>
                </a:cubicBezTo>
                <a:cubicBezTo>
                  <a:pt x="12179" y="13300"/>
                  <a:pt x="12103" y="14149"/>
                  <a:pt x="12055" y="14122"/>
                </a:cubicBezTo>
                <a:cubicBezTo>
                  <a:pt x="12030" y="14108"/>
                  <a:pt x="12007" y="14108"/>
                  <a:pt x="12004" y="14122"/>
                </a:cubicBezTo>
                <a:cubicBezTo>
                  <a:pt x="12002" y="14136"/>
                  <a:pt x="11989" y="15172"/>
                  <a:pt x="11975" y="16425"/>
                </a:cubicBezTo>
                <a:cubicBezTo>
                  <a:pt x="11950" y="18694"/>
                  <a:pt x="11950" y="18703"/>
                  <a:pt x="11853" y="18908"/>
                </a:cubicBezTo>
                <a:cubicBezTo>
                  <a:pt x="11799" y="19021"/>
                  <a:pt x="11700" y="19179"/>
                  <a:pt x="11632" y="19259"/>
                </a:cubicBezTo>
                <a:cubicBezTo>
                  <a:pt x="11564" y="19338"/>
                  <a:pt x="11488" y="19503"/>
                  <a:pt x="11464" y="19622"/>
                </a:cubicBezTo>
                <a:cubicBezTo>
                  <a:pt x="11440" y="19742"/>
                  <a:pt x="11389" y="19838"/>
                  <a:pt x="11350" y="19838"/>
                </a:cubicBezTo>
                <a:cubicBezTo>
                  <a:pt x="11312" y="19838"/>
                  <a:pt x="11239" y="19955"/>
                  <a:pt x="11189" y="20098"/>
                </a:cubicBezTo>
                <a:cubicBezTo>
                  <a:pt x="11138" y="20242"/>
                  <a:pt x="11079" y="20362"/>
                  <a:pt x="11058" y="20362"/>
                </a:cubicBezTo>
                <a:cubicBezTo>
                  <a:pt x="11010" y="20362"/>
                  <a:pt x="10614" y="21062"/>
                  <a:pt x="10580" y="21208"/>
                </a:cubicBezTo>
                <a:cubicBezTo>
                  <a:pt x="10526" y="21443"/>
                  <a:pt x="10633" y="21543"/>
                  <a:pt x="10806" y="21419"/>
                </a:cubicBezTo>
                <a:cubicBezTo>
                  <a:pt x="10941" y="21322"/>
                  <a:pt x="11013" y="21327"/>
                  <a:pt x="11169" y="21450"/>
                </a:cubicBezTo>
                <a:cubicBezTo>
                  <a:pt x="11269" y="21528"/>
                  <a:pt x="11344" y="21567"/>
                  <a:pt x="11432" y="21562"/>
                </a:cubicBezTo>
                <a:cubicBezTo>
                  <a:pt x="11520" y="21558"/>
                  <a:pt x="11621" y="21510"/>
                  <a:pt x="11775" y="21419"/>
                </a:cubicBezTo>
                <a:cubicBezTo>
                  <a:pt x="11892" y="21350"/>
                  <a:pt x="12013" y="21352"/>
                  <a:pt x="12137" y="21422"/>
                </a:cubicBezTo>
                <a:cubicBezTo>
                  <a:pt x="12316" y="21524"/>
                  <a:pt x="13376" y="21377"/>
                  <a:pt x="13519" y="21230"/>
                </a:cubicBezTo>
                <a:cubicBezTo>
                  <a:pt x="13559" y="21189"/>
                  <a:pt x="13502" y="21054"/>
                  <a:pt x="13342" y="20812"/>
                </a:cubicBezTo>
                <a:cubicBezTo>
                  <a:pt x="13212" y="20616"/>
                  <a:pt x="13082" y="20368"/>
                  <a:pt x="13054" y="20260"/>
                </a:cubicBezTo>
                <a:cubicBezTo>
                  <a:pt x="13026" y="20153"/>
                  <a:pt x="12933" y="19980"/>
                  <a:pt x="12848" y="19876"/>
                </a:cubicBezTo>
                <a:cubicBezTo>
                  <a:pt x="12763" y="19772"/>
                  <a:pt x="12622" y="19561"/>
                  <a:pt x="12536" y="19408"/>
                </a:cubicBezTo>
                <a:cubicBezTo>
                  <a:pt x="12449" y="19255"/>
                  <a:pt x="12314" y="19059"/>
                  <a:pt x="12234" y="18970"/>
                </a:cubicBezTo>
                <a:cubicBezTo>
                  <a:pt x="12141" y="18866"/>
                  <a:pt x="12083" y="18724"/>
                  <a:pt x="12071" y="18567"/>
                </a:cubicBezTo>
                <a:cubicBezTo>
                  <a:pt x="12028" y="18015"/>
                  <a:pt x="12022" y="14610"/>
                  <a:pt x="12064" y="14459"/>
                </a:cubicBezTo>
                <a:cubicBezTo>
                  <a:pt x="12099" y="14332"/>
                  <a:pt x="12148" y="14324"/>
                  <a:pt x="12342" y="14409"/>
                </a:cubicBezTo>
                <a:cubicBezTo>
                  <a:pt x="12860" y="14638"/>
                  <a:pt x="13386" y="14453"/>
                  <a:pt x="13842" y="13883"/>
                </a:cubicBezTo>
                <a:cubicBezTo>
                  <a:pt x="14231" y="13396"/>
                  <a:pt x="14470" y="12858"/>
                  <a:pt x="14704" y="11943"/>
                </a:cubicBezTo>
                <a:cubicBezTo>
                  <a:pt x="14819" y="11490"/>
                  <a:pt x="14962" y="10979"/>
                  <a:pt x="15022" y="10807"/>
                </a:cubicBezTo>
                <a:lnTo>
                  <a:pt x="15131" y="10494"/>
                </a:lnTo>
                <a:lnTo>
                  <a:pt x="14943" y="10470"/>
                </a:lnTo>
                <a:cubicBezTo>
                  <a:pt x="14840" y="10457"/>
                  <a:pt x="14643" y="10375"/>
                  <a:pt x="14506" y="10288"/>
                </a:cubicBezTo>
                <a:cubicBezTo>
                  <a:pt x="14373" y="10205"/>
                  <a:pt x="14239" y="10154"/>
                  <a:pt x="14106" y="10138"/>
                </a:cubicBezTo>
                <a:close/>
                <a:moveTo>
                  <a:pt x="4818" y="11578"/>
                </a:moveTo>
                <a:cubicBezTo>
                  <a:pt x="4667" y="11580"/>
                  <a:pt x="4527" y="11609"/>
                  <a:pt x="4506" y="11644"/>
                </a:cubicBezTo>
                <a:cubicBezTo>
                  <a:pt x="4439" y="11754"/>
                  <a:pt x="4464" y="12355"/>
                  <a:pt x="4559" y="12896"/>
                </a:cubicBezTo>
                <a:cubicBezTo>
                  <a:pt x="4661" y="13479"/>
                  <a:pt x="4924" y="14178"/>
                  <a:pt x="5165" y="14506"/>
                </a:cubicBezTo>
                <a:cubicBezTo>
                  <a:pt x="5342" y="14747"/>
                  <a:pt x="5753" y="15030"/>
                  <a:pt x="5929" y="15033"/>
                </a:cubicBezTo>
                <a:cubicBezTo>
                  <a:pt x="6073" y="15035"/>
                  <a:pt x="6186" y="15303"/>
                  <a:pt x="6186" y="15645"/>
                </a:cubicBezTo>
                <a:cubicBezTo>
                  <a:pt x="6186" y="15876"/>
                  <a:pt x="6192" y="15888"/>
                  <a:pt x="6235" y="15744"/>
                </a:cubicBezTo>
                <a:cubicBezTo>
                  <a:pt x="6276" y="15604"/>
                  <a:pt x="6326" y="15596"/>
                  <a:pt x="6558" y="15676"/>
                </a:cubicBezTo>
                <a:cubicBezTo>
                  <a:pt x="7322" y="15942"/>
                  <a:pt x="8008" y="15095"/>
                  <a:pt x="8391" y="13418"/>
                </a:cubicBezTo>
                <a:cubicBezTo>
                  <a:pt x="8430" y="13245"/>
                  <a:pt x="8509" y="12968"/>
                  <a:pt x="8565" y="12801"/>
                </a:cubicBezTo>
                <a:cubicBezTo>
                  <a:pt x="8621" y="12634"/>
                  <a:pt x="8647" y="12530"/>
                  <a:pt x="8623" y="12567"/>
                </a:cubicBezTo>
                <a:cubicBezTo>
                  <a:pt x="8598" y="12605"/>
                  <a:pt x="8392" y="12539"/>
                  <a:pt x="8166" y="12420"/>
                </a:cubicBezTo>
                <a:cubicBezTo>
                  <a:pt x="7828" y="12244"/>
                  <a:pt x="7715" y="12222"/>
                  <a:pt x="7538" y="12310"/>
                </a:cubicBezTo>
                <a:cubicBezTo>
                  <a:pt x="6968" y="12592"/>
                  <a:pt x="6436" y="13770"/>
                  <a:pt x="6284" y="15088"/>
                </a:cubicBezTo>
                <a:cubicBezTo>
                  <a:pt x="6261" y="15287"/>
                  <a:pt x="6256" y="15284"/>
                  <a:pt x="6184" y="15035"/>
                </a:cubicBezTo>
                <a:cubicBezTo>
                  <a:pt x="6143" y="14892"/>
                  <a:pt x="6100" y="14610"/>
                  <a:pt x="6088" y="14409"/>
                </a:cubicBezTo>
                <a:cubicBezTo>
                  <a:pt x="6053" y="13841"/>
                  <a:pt x="5927" y="13194"/>
                  <a:pt x="5757" y="12699"/>
                </a:cubicBezTo>
                <a:cubicBezTo>
                  <a:pt x="5671" y="12451"/>
                  <a:pt x="5611" y="12222"/>
                  <a:pt x="5623" y="12190"/>
                </a:cubicBezTo>
                <a:cubicBezTo>
                  <a:pt x="5635" y="12159"/>
                  <a:pt x="5621" y="12136"/>
                  <a:pt x="5593" y="12142"/>
                </a:cubicBezTo>
                <a:cubicBezTo>
                  <a:pt x="5564" y="12148"/>
                  <a:pt x="5441" y="12024"/>
                  <a:pt x="5317" y="11865"/>
                </a:cubicBezTo>
                <a:cubicBezTo>
                  <a:pt x="5137" y="11633"/>
                  <a:pt x="5039" y="11577"/>
                  <a:pt x="4818" y="11578"/>
                </a:cubicBezTo>
                <a:close/>
                <a:moveTo>
                  <a:pt x="1995" y="15870"/>
                </a:moveTo>
                <a:cubicBezTo>
                  <a:pt x="1848" y="15870"/>
                  <a:pt x="1644" y="16174"/>
                  <a:pt x="1560" y="16518"/>
                </a:cubicBezTo>
                <a:cubicBezTo>
                  <a:pt x="1527" y="16650"/>
                  <a:pt x="1484" y="16964"/>
                  <a:pt x="1463" y="17215"/>
                </a:cubicBezTo>
                <a:cubicBezTo>
                  <a:pt x="1435" y="17552"/>
                  <a:pt x="1436" y="17640"/>
                  <a:pt x="1468" y="17554"/>
                </a:cubicBezTo>
                <a:cubicBezTo>
                  <a:pt x="1492" y="17489"/>
                  <a:pt x="1555" y="17438"/>
                  <a:pt x="1607" y="17438"/>
                </a:cubicBezTo>
                <a:cubicBezTo>
                  <a:pt x="1840" y="17438"/>
                  <a:pt x="2122" y="16729"/>
                  <a:pt x="2122" y="16143"/>
                </a:cubicBezTo>
                <a:cubicBezTo>
                  <a:pt x="2122" y="15906"/>
                  <a:pt x="2106" y="15869"/>
                  <a:pt x="1995" y="15870"/>
                </a:cubicBezTo>
                <a:close/>
                <a:moveTo>
                  <a:pt x="893" y="16503"/>
                </a:moveTo>
                <a:cubicBezTo>
                  <a:pt x="856" y="16520"/>
                  <a:pt x="832" y="16570"/>
                  <a:pt x="832" y="16660"/>
                </a:cubicBezTo>
                <a:cubicBezTo>
                  <a:pt x="832" y="16955"/>
                  <a:pt x="914" y="17243"/>
                  <a:pt x="1041" y="17390"/>
                </a:cubicBezTo>
                <a:cubicBezTo>
                  <a:pt x="1294" y="17685"/>
                  <a:pt x="1402" y="17526"/>
                  <a:pt x="1300" y="17013"/>
                </a:cubicBezTo>
                <a:cubicBezTo>
                  <a:pt x="1236" y="16695"/>
                  <a:pt x="1005" y="16452"/>
                  <a:pt x="893" y="16503"/>
                </a:cubicBezTo>
                <a:close/>
                <a:moveTo>
                  <a:pt x="6207" y="17077"/>
                </a:moveTo>
                <a:cubicBezTo>
                  <a:pt x="6202" y="17087"/>
                  <a:pt x="6195" y="17177"/>
                  <a:pt x="6184" y="17333"/>
                </a:cubicBezTo>
                <a:cubicBezTo>
                  <a:pt x="6167" y="17591"/>
                  <a:pt x="6151" y="18018"/>
                  <a:pt x="6150" y="18280"/>
                </a:cubicBezTo>
                <a:cubicBezTo>
                  <a:pt x="6147" y="18675"/>
                  <a:pt x="6128" y="18793"/>
                  <a:pt x="6039" y="18970"/>
                </a:cubicBezTo>
                <a:cubicBezTo>
                  <a:pt x="5979" y="19088"/>
                  <a:pt x="5891" y="19216"/>
                  <a:pt x="5843" y="19257"/>
                </a:cubicBezTo>
                <a:cubicBezTo>
                  <a:pt x="5794" y="19298"/>
                  <a:pt x="5726" y="19447"/>
                  <a:pt x="5692" y="19586"/>
                </a:cubicBezTo>
                <a:cubicBezTo>
                  <a:pt x="5658" y="19725"/>
                  <a:pt x="5600" y="19838"/>
                  <a:pt x="5563" y="19838"/>
                </a:cubicBezTo>
                <a:cubicBezTo>
                  <a:pt x="5526" y="19838"/>
                  <a:pt x="5455" y="19955"/>
                  <a:pt x="5404" y="20098"/>
                </a:cubicBezTo>
                <a:cubicBezTo>
                  <a:pt x="5354" y="20242"/>
                  <a:pt x="5296" y="20362"/>
                  <a:pt x="5275" y="20362"/>
                </a:cubicBezTo>
                <a:cubicBezTo>
                  <a:pt x="5209" y="20362"/>
                  <a:pt x="4828" y="21079"/>
                  <a:pt x="4804" y="21249"/>
                </a:cubicBezTo>
                <a:cubicBezTo>
                  <a:pt x="4770" y="21481"/>
                  <a:pt x="4883" y="21564"/>
                  <a:pt x="5033" y="21419"/>
                </a:cubicBezTo>
                <a:cubicBezTo>
                  <a:pt x="5132" y="21323"/>
                  <a:pt x="5207" y="21329"/>
                  <a:pt x="5389" y="21450"/>
                </a:cubicBezTo>
                <a:cubicBezTo>
                  <a:pt x="5507" y="21528"/>
                  <a:pt x="5578" y="21567"/>
                  <a:pt x="5661" y="21562"/>
                </a:cubicBezTo>
                <a:cubicBezTo>
                  <a:pt x="5744" y="21557"/>
                  <a:pt x="5839" y="21508"/>
                  <a:pt x="6004" y="21412"/>
                </a:cubicBezTo>
                <a:cubicBezTo>
                  <a:pt x="6138" y="21334"/>
                  <a:pt x="6243" y="21336"/>
                  <a:pt x="6362" y="21415"/>
                </a:cubicBezTo>
                <a:cubicBezTo>
                  <a:pt x="6483" y="21497"/>
                  <a:pt x="6689" y="21496"/>
                  <a:pt x="7103" y="21410"/>
                </a:cubicBezTo>
                <a:cubicBezTo>
                  <a:pt x="7418" y="21344"/>
                  <a:pt x="7702" y="21264"/>
                  <a:pt x="7735" y="21230"/>
                </a:cubicBezTo>
                <a:cubicBezTo>
                  <a:pt x="7775" y="21189"/>
                  <a:pt x="7718" y="21053"/>
                  <a:pt x="7557" y="20810"/>
                </a:cubicBezTo>
                <a:cubicBezTo>
                  <a:pt x="7427" y="20613"/>
                  <a:pt x="7303" y="20370"/>
                  <a:pt x="7283" y="20269"/>
                </a:cubicBezTo>
                <a:cubicBezTo>
                  <a:pt x="7263" y="20167"/>
                  <a:pt x="7171" y="19994"/>
                  <a:pt x="7078" y="19885"/>
                </a:cubicBezTo>
                <a:cubicBezTo>
                  <a:pt x="6985" y="19775"/>
                  <a:pt x="6842" y="19561"/>
                  <a:pt x="6759" y="19404"/>
                </a:cubicBezTo>
                <a:cubicBezTo>
                  <a:pt x="6677" y="19248"/>
                  <a:pt x="6545" y="19064"/>
                  <a:pt x="6467" y="18996"/>
                </a:cubicBezTo>
                <a:cubicBezTo>
                  <a:pt x="6236" y="18798"/>
                  <a:pt x="6226" y="18744"/>
                  <a:pt x="6221" y="17763"/>
                </a:cubicBezTo>
                <a:cubicBezTo>
                  <a:pt x="6218" y="17266"/>
                  <a:pt x="6215" y="17060"/>
                  <a:pt x="6207" y="17077"/>
                </a:cubicBezTo>
                <a:close/>
                <a:moveTo>
                  <a:pt x="1392" y="18296"/>
                </a:moveTo>
                <a:cubicBezTo>
                  <a:pt x="1389" y="18300"/>
                  <a:pt x="1387" y="18363"/>
                  <a:pt x="1385" y="18488"/>
                </a:cubicBezTo>
                <a:cubicBezTo>
                  <a:pt x="1379" y="18782"/>
                  <a:pt x="1228" y="19135"/>
                  <a:pt x="1062" y="19245"/>
                </a:cubicBezTo>
                <a:cubicBezTo>
                  <a:pt x="1005" y="19283"/>
                  <a:pt x="930" y="19433"/>
                  <a:pt x="895" y="19577"/>
                </a:cubicBezTo>
                <a:cubicBezTo>
                  <a:pt x="860" y="19722"/>
                  <a:pt x="806" y="19838"/>
                  <a:pt x="776" y="19838"/>
                </a:cubicBezTo>
                <a:cubicBezTo>
                  <a:pt x="746" y="19838"/>
                  <a:pt x="669" y="19955"/>
                  <a:pt x="605" y="20098"/>
                </a:cubicBezTo>
                <a:cubicBezTo>
                  <a:pt x="541" y="20242"/>
                  <a:pt x="475" y="20362"/>
                  <a:pt x="458" y="20362"/>
                </a:cubicBezTo>
                <a:cubicBezTo>
                  <a:pt x="408" y="20362"/>
                  <a:pt x="116" y="20914"/>
                  <a:pt x="44" y="21144"/>
                </a:cubicBezTo>
                <a:cubicBezTo>
                  <a:pt x="15" y="21237"/>
                  <a:pt x="0" y="21292"/>
                  <a:pt x="0" y="21334"/>
                </a:cubicBezTo>
                <a:cubicBezTo>
                  <a:pt x="-1" y="21375"/>
                  <a:pt x="13" y="21402"/>
                  <a:pt x="40" y="21443"/>
                </a:cubicBezTo>
                <a:cubicBezTo>
                  <a:pt x="75" y="21496"/>
                  <a:pt x="158" y="21489"/>
                  <a:pt x="241" y="21422"/>
                </a:cubicBezTo>
                <a:cubicBezTo>
                  <a:pt x="349" y="21337"/>
                  <a:pt x="435" y="21344"/>
                  <a:pt x="598" y="21455"/>
                </a:cubicBezTo>
                <a:cubicBezTo>
                  <a:pt x="813" y="21600"/>
                  <a:pt x="896" y="21596"/>
                  <a:pt x="1223" y="21415"/>
                </a:cubicBezTo>
                <a:cubicBezTo>
                  <a:pt x="1336" y="21353"/>
                  <a:pt x="1466" y="21354"/>
                  <a:pt x="1586" y="21422"/>
                </a:cubicBezTo>
                <a:cubicBezTo>
                  <a:pt x="1780" y="21532"/>
                  <a:pt x="2829" y="21363"/>
                  <a:pt x="2934" y="21206"/>
                </a:cubicBezTo>
                <a:cubicBezTo>
                  <a:pt x="2969" y="21154"/>
                  <a:pt x="2918" y="21033"/>
                  <a:pt x="2778" y="20834"/>
                </a:cubicBezTo>
                <a:cubicBezTo>
                  <a:pt x="2664" y="20672"/>
                  <a:pt x="2531" y="20408"/>
                  <a:pt x="2482" y="20248"/>
                </a:cubicBezTo>
                <a:cubicBezTo>
                  <a:pt x="2434" y="20089"/>
                  <a:pt x="2328" y="19902"/>
                  <a:pt x="2248" y="19833"/>
                </a:cubicBezTo>
                <a:cubicBezTo>
                  <a:pt x="2168" y="19765"/>
                  <a:pt x="2067" y="19622"/>
                  <a:pt x="2024" y="19517"/>
                </a:cubicBezTo>
                <a:cubicBezTo>
                  <a:pt x="1980" y="19412"/>
                  <a:pt x="1828" y="19183"/>
                  <a:pt x="1685" y="19010"/>
                </a:cubicBezTo>
                <a:cubicBezTo>
                  <a:pt x="1493" y="18778"/>
                  <a:pt x="1420" y="18632"/>
                  <a:pt x="1407" y="18457"/>
                </a:cubicBezTo>
                <a:cubicBezTo>
                  <a:pt x="1399" y="18347"/>
                  <a:pt x="1395" y="18292"/>
                  <a:pt x="1392" y="18296"/>
                </a:cubicBezTo>
                <a:close/>
              </a:path>
            </a:pathLst>
          </a:custGeom>
          <a:ln w="12700">
            <a:miter lim="400000"/>
          </a:ln>
        </p:spPr>
      </p:pic>
      <p:sp>
        <p:nvSpPr>
          <p:cNvPr id="1523" name="You will find people who decide to change their own lives…"/>
          <p:cNvSpPr txBox="1"/>
          <p:nvPr>
            <p:ph type="title" idx="4294967295"/>
          </p:nvPr>
        </p:nvSpPr>
        <p:spPr>
          <a:xfrm>
            <a:off x="880533" y="1727199"/>
            <a:ext cx="10394200" cy="2177738"/>
          </a:xfrm>
          <a:prstGeom prst="rect">
            <a:avLst/>
          </a:prstGeom>
        </p:spPr>
        <p:txBody>
          <a:bodyPr lIns="27092" tIns="27092" rIns="27092" bIns="27092" anchor="t"/>
          <a:lstStyle>
            <a:lvl1pPr marR="0" indent="0" algn="l" defTabSz="481358">
              <a:defRPr cap="all" sz="4400">
                <a:uFillTx/>
                <a:latin typeface="Helvetica Neue Medium"/>
                <a:ea typeface="Helvetica Neue Medium"/>
                <a:cs typeface="Helvetica Neue Medium"/>
                <a:sym typeface="Helvetica Neue Medium"/>
              </a:defRPr>
            </a:lvl1pPr>
          </a:lstStyle>
          <a:p>
            <a:pPr/>
            <a:r>
              <a:t>Znajdziesz ludzi którzy zdecydują się zmienić swoje życie i zmienić świat z tobą</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152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2" grpId="2" fill="hold">
                                  <p:stCondLst>
                                    <p:cond delay="0"/>
                                  </p:stCondLst>
                                  <p:iterate type="el" backwards="0">
                                    <p:tmAbs val="0"/>
                                  </p:iterate>
                                  <p:childTnLst>
                                    <p:set>
                                      <p:cBhvr>
                                        <p:cTn id="9" fill="hold"/>
                                        <p:tgtEl>
                                          <p:spTgt spid="1522"/>
                                        </p:tgtEl>
                                        <p:attrNameLst>
                                          <p:attrName>style.visibility</p:attrName>
                                        </p:attrNameLst>
                                      </p:cBhvr>
                                      <p:to>
                                        <p:strVal val="visible"/>
                                      </p:to>
                                    </p:set>
                                    <p:animEffect filter="wipe(left)" transition="in">
                                      <p:cBhvr>
                                        <p:cTn id="10" dur="1000"/>
                                        <p:tgtEl>
                                          <p:spTgt spid="1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2" grpId="2"/>
      <p:bldP build="whole" bldLvl="1" animBg="1" rev="0" advAuto="0" spid="1523" grpId="1"/>
    </p:bldLst>
  </p:timing>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533" name="Gruppe 21"/>
          <p:cNvGrpSpPr/>
          <p:nvPr/>
        </p:nvGrpSpPr>
        <p:grpSpPr>
          <a:xfrm>
            <a:off x="6717086" y="2429059"/>
            <a:ext cx="470171" cy="705185"/>
            <a:chOff x="0" y="0"/>
            <a:chExt cx="470170" cy="705184"/>
          </a:xfrm>
        </p:grpSpPr>
        <p:grpSp>
          <p:nvGrpSpPr>
            <p:cNvPr id="1528" name="Gruppe 70"/>
            <p:cNvGrpSpPr/>
            <p:nvPr/>
          </p:nvGrpSpPr>
          <p:grpSpPr>
            <a:xfrm>
              <a:off x="0" y="0"/>
              <a:ext cx="470171" cy="335767"/>
              <a:chOff x="0" y="0"/>
              <a:chExt cx="470170" cy="335766"/>
            </a:xfrm>
          </p:grpSpPr>
          <p:sp>
            <p:nvSpPr>
              <p:cNvPr id="1525" name="Ellipse 67"/>
              <p:cNvSpPr/>
              <p:nvPr/>
            </p:nvSpPr>
            <p:spPr>
              <a:xfrm rot="20244710">
                <a:off x="23186" y="99525"/>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26" name="Ellipse 68"/>
              <p:cNvSpPr/>
              <p:nvPr/>
            </p:nvSpPr>
            <p:spPr>
              <a:xfrm rot="20244710">
                <a:off x="184330" y="2318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27" name="Ellipse 69"/>
              <p:cNvSpPr/>
              <p:nvPr/>
            </p:nvSpPr>
            <p:spPr>
              <a:xfrm rot="20244710">
                <a:off x="296126" y="161721"/>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32" name="Gruppe 1"/>
            <p:cNvGrpSpPr/>
            <p:nvPr/>
          </p:nvGrpSpPr>
          <p:grpSpPr>
            <a:xfrm>
              <a:off x="114216" y="168443"/>
              <a:ext cx="217288" cy="536742"/>
              <a:chOff x="0" y="0"/>
              <a:chExt cx="217286" cy="536740"/>
            </a:xfrm>
          </p:grpSpPr>
          <p:sp>
            <p:nvSpPr>
              <p:cNvPr id="1529" name="Rett linje 108"/>
              <p:cNvSpPr/>
              <p:nvPr/>
            </p:nvSpPr>
            <p:spPr>
              <a:xfrm flipH="1" flipV="1">
                <a:off x="-1" y="73976"/>
                <a:ext cx="35305" cy="23748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30" name="Rett linje 110"/>
              <p:cNvSpPr/>
              <p:nvPr/>
            </p:nvSpPr>
            <p:spPr>
              <a:xfrm flipV="1">
                <a:off x="35650" y="-1"/>
                <a:ext cx="99861" cy="53674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31" name="Rett linje 115"/>
              <p:cNvSpPr/>
              <p:nvPr/>
            </p:nvSpPr>
            <p:spPr>
              <a:xfrm flipV="1">
                <a:off x="35650" y="134197"/>
                <a:ext cx="181637" cy="40254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542" name="Gruppe 25"/>
          <p:cNvGrpSpPr/>
          <p:nvPr/>
        </p:nvGrpSpPr>
        <p:grpSpPr>
          <a:xfrm>
            <a:off x="7209169" y="2530650"/>
            <a:ext cx="436164" cy="629348"/>
            <a:chOff x="0" y="0"/>
            <a:chExt cx="436163" cy="629346"/>
          </a:xfrm>
        </p:grpSpPr>
        <p:grpSp>
          <p:nvGrpSpPr>
            <p:cNvPr id="1537" name="Gruppe 83"/>
            <p:cNvGrpSpPr/>
            <p:nvPr/>
          </p:nvGrpSpPr>
          <p:grpSpPr>
            <a:xfrm>
              <a:off x="0" y="0"/>
              <a:ext cx="436164" cy="335697"/>
              <a:chOff x="0" y="0"/>
              <a:chExt cx="436163" cy="335696"/>
            </a:xfrm>
          </p:grpSpPr>
          <p:sp>
            <p:nvSpPr>
              <p:cNvPr id="1534" name="Ellipse 84"/>
              <p:cNvSpPr/>
              <p:nvPr/>
            </p:nvSpPr>
            <p:spPr>
              <a:xfrm rot="20874357">
                <a:off x="14129" y="59841"/>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35" name="Ellipse 85"/>
              <p:cNvSpPr/>
              <p:nvPr/>
            </p:nvSpPr>
            <p:spPr>
              <a:xfrm rot="20874357">
                <a:off x="186482" y="14129"/>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36" name="Ellipse 86"/>
              <p:cNvSpPr/>
              <p:nvPr/>
            </p:nvSpPr>
            <p:spPr>
              <a:xfrm rot="20874357">
                <a:off x="271175" y="170709"/>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41" name="Gruppe 10"/>
            <p:cNvGrpSpPr/>
            <p:nvPr/>
          </p:nvGrpSpPr>
          <p:grpSpPr>
            <a:xfrm>
              <a:off x="29917" y="159701"/>
              <a:ext cx="253736" cy="469646"/>
              <a:chOff x="0" y="0"/>
              <a:chExt cx="253735" cy="469645"/>
            </a:xfrm>
          </p:grpSpPr>
          <p:sp>
            <p:nvSpPr>
              <p:cNvPr id="1538" name="Rett linje 126"/>
              <p:cNvSpPr/>
              <p:nvPr/>
            </p:nvSpPr>
            <p:spPr>
              <a:xfrm flipV="1">
                <a:off x="92967" y="0"/>
                <a:ext cx="112195" cy="24422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39" name="Rett linje 128"/>
              <p:cNvSpPr/>
              <p:nvPr/>
            </p:nvSpPr>
            <p:spPr>
              <a:xfrm flipV="1">
                <a:off x="-1" y="123798"/>
                <a:ext cx="253737" cy="34584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40" name="Rett linje 130"/>
              <p:cNvSpPr/>
              <p:nvPr/>
            </p:nvSpPr>
            <p:spPr>
              <a:xfrm flipV="1">
                <a:off x="0" y="42983"/>
                <a:ext cx="62080" cy="42666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551" name="Gruppe 26"/>
          <p:cNvGrpSpPr/>
          <p:nvPr/>
        </p:nvGrpSpPr>
        <p:grpSpPr>
          <a:xfrm>
            <a:off x="7504338" y="2826459"/>
            <a:ext cx="492794" cy="576212"/>
            <a:chOff x="0" y="0"/>
            <a:chExt cx="492793" cy="576210"/>
          </a:xfrm>
        </p:grpSpPr>
        <p:grpSp>
          <p:nvGrpSpPr>
            <p:cNvPr id="1546" name="Gruppe 79"/>
            <p:cNvGrpSpPr/>
            <p:nvPr/>
          </p:nvGrpSpPr>
          <p:grpSpPr>
            <a:xfrm>
              <a:off x="114622" y="0"/>
              <a:ext cx="378172" cy="329761"/>
              <a:chOff x="0" y="0"/>
              <a:chExt cx="378171" cy="329760"/>
            </a:xfrm>
          </p:grpSpPr>
          <p:sp>
            <p:nvSpPr>
              <p:cNvPr id="1543" name="Ellipse 80"/>
              <p:cNvSpPr/>
              <p:nvPr/>
            </p:nvSpPr>
            <p:spPr>
              <a:xfrm rot="142610">
                <a:off x="3063" y="425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44" name="Ellipse 81"/>
              <p:cNvSpPr/>
              <p:nvPr/>
            </p:nvSpPr>
            <p:spPr>
              <a:xfrm rot="142610">
                <a:off x="181371" y="3063"/>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45" name="Ellipse 82"/>
              <p:cNvSpPr/>
              <p:nvPr/>
            </p:nvSpPr>
            <p:spPr>
              <a:xfrm rot="142610">
                <a:off x="224250" y="175839"/>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50" name="Gruppe 12"/>
            <p:cNvGrpSpPr/>
            <p:nvPr/>
          </p:nvGrpSpPr>
          <p:grpSpPr>
            <a:xfrm>
              <a:off x="-1" y="135038"/>
              <a:ext cx="343750" cy="441173"/>
              <a:chOff x="0" y="0"/>
              <a:chExt cx="343748" cy="441172"/>
            </a:xfrm>
          </p:grpSpPr>
          <p:sp>
            <p:nvSpPr>
              <p:cNvPr id="1547" name="Rett linje 133"/>
              <p:cNvSpPr/>
              <p:nvPr/>
            </p:nvSpPr>
            <p:spPr>
              <a:xfrm flipV="1">
                <a:off x="0" y="-1"/>
                <a:ext cx="328509" cy="44117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48" name="Rett linje 134"/>
              <p:cNvSpPr/>
              <p:nvPr/>
            </p:nvSpPr>
            <p:spPr>
              <a:xfrm flipV="1">
                <a:off x="-1" y="132111"/>
                <a:ext cx="343750" cy="30906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49" name="Rett linje 135"/>
              <p:cNvSpPr/>
              <p:nvPr/>
            </p:nvSpPr>
            <p:spPr>
              <a:xfrm flipV="1">
                <a:off x="-1" y="4894"/>
                <a:ext cx="179192" cy="43627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554" name="Gruppe 32"/>
          <p:cNvGrpSpPr/>
          <p:nvPr/>
        </p:nvGrpSpPr>
        <p:grpSpPr>
          <a:xfrm>
            <a:off x="6754036" y="2862132"/>
            <a:ext cx="318801" cy="803869"/>
            <a:chOff x="0" y="0"/>
            <a:chExt cx="318799" cy="803867"/>
          </a:xfrm>
        </p:grpSpPr>
        <p:sp>
          <p:nvSpPr>
            <p:cNvPr id="1552" name="Rett linje 89"/>
            <p:cNvSpPr/>
            <p:nvPr/>
          </p:nvSpPr>
          <p:spPr>
            <a:xfrm flipH="1" flipV="1">
              <a:off x="112569" y="46830"/>
              <a:ext cx="147926" cy="75703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53" name="Ellipse 102"/>
            <p:cNvSpPr/>
            <p:nvPr/>
          </p:nvSpPr>
          <p:spPr>
            <a:xfrm rot="20244710">
              <a:off x="37478" y="37477"/>
              <a:ext cx="243844"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57" name="Gruppe 50"/>
          <p:cNvGrpSpPr/>
          <p:nvPr/>
        </p:nvGrpSpPr>
        <p:grpSpPr>
          <a:xfrm>
            <a:off x="7019577" y="2887884"/>
            <a:ext cx="425398" cy="765957"/>
            <a:chOff x="0" y="0"/>
            <a:chExt cx="425397" cy="765956"/>
          </a:xfrm>
        </p:grpSpPr>
        <p:sp>
          <p:nvSpPr>
            <p:cNvPr id="1555" name="Rett linje 92"/>
            <p:cNvSpPr/>
            <p:nvPr/>
          </p:nvSpPr>
          <p:spPr>
            <a:xfrm flipV="1">
              <a:off x="-1" y="272112"/>
              <a:ext cx="219513" cy="49384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56" name="Ellipse 103"/>
            <p:cNvSpPr/>
            <p:nvPr/>
          </p:nvSpPr>
          <p:spPr>
            <a:xfrm rot="20244710">
              <a:off x="144073" y="37478"/>
              <a:ext cx="243846"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60" name="Gruppe 71"/>
          <p:cNvGrpSpPr/>
          <p:nvPr/>
        </p:nvGrpSpPr>
        <p:grpSpPr>
          <a:xfrm>
            <a:off x="7019576" y="3130557"/>
            <a:ext cx="690649" cy="523284"/>
            <a:chOff x="0" y="0"/>
            <a:chExt cx="690647" cy="523283"/>
          </a:xfrm>
        </p:grpSpPr>
        <p:sp>
          <p:nvSpPr>
            <p:cNvPr id="1558" name="Rett linje 97"/>
            <p:cNvSpPr/>
            <p:nvPr/>
          </p:nvSpPr>
          <p:spPr>
            <a:xfrm flipV="1">
              <a:off x="0" y="112570"/>
              <a:ext cx="643816" cy="41071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59" name="Ellipse 104"/>
            <p:cNvSpPr/>
            <p:nvPr/>
          </p:nvSpPr>
          <p:spPr>
            <a:xfrm rot="20244710">
              <a:off x="409323" y="37478"/>
              <a:ext cx="243846"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63" name="Gruppe 16"/>
          <p:cNvGrpSpPr/>
          <p:nvPr/>
        </p:nvGrpSpPr>
        <p:grpSpPr>
          <a:xfrm>
            <a:off x="6672917" y="3406698"/>
            <a:ext cx="588203" cy="1094164"/>
            <a:chOff x="0" y="0"/>
            <a:chExt cx="588201" cy="1094162"/>
          </a:xfrm>
        </p:grpSpPr>
        <p:sp>
          <p:nvSpPr>
            <p:cNvPr id="1561" name="Rett linje 88"/>
            <p:cNvSpPr/>
            <p:nvPr/>
          </p:nvSpPr>
          <p:spPr>
            <a:xfrm flipV="1">
              <a:off x="0" y="436173"/>
              <a:ext cx="257666" cy="657990"/>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62" name="Ellipse 4"/>
            <p:cNvSpPr/>
            <p:nvPr/>
          </p:nvSpPr>
          <p:spPr>
            <a:xfrm rot="1352585">
              <a:off x="137087" y="60026"/>
              <a:ext cx="391089" cy="391089"/>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72" name="Gruppe 112"/>
          <p:cNvGrpSpPr/>
          <p:nvPr/>
        </p:nvGrpSpPr>
        <p:grpSpPr>
          <a:xfrm>
            <a:off x="5015437" y="6340807"/>
            <a:ext cx="510108" cy="604515"/>
            <a:chOff x="0" y="0"/>
            <a:chExt cx="510106" cy="604514"/>
          </a:xfrm>
        </p:grpSpPr>
        <p:grpSp>
          <p:nvGrpSpPr>
            <p:cNvPr id="1567" name="Gruppe 113"/>
            <p:cNvGrpSpPr/>
            <p:nvPr/>
          </p:nvGrpSpPr>
          <p:grpSpPr>
            <a:xfrm>
              <a:off x="-1" y="239642"/>
              <a:ext cx="433610" cy="364873"/>
              <a:chOff x="0" y="0"/>
              <a:chExt cx="433608" cy="364872"/>
            </a:xfrm>
          </p:grpSpPr>
          <p:sp>
            <p:nvSpPr>
              <p:cNvPr id="1564" name="Ellipse 119"/>
              <p:cNvSpPr/>
              <p:nvPr/>
            </p:nvSpPr>
            <p:spPr>
              <a:xfrm flipH="1" rot="14860459">
                <a:off x="22999" y="22999"/>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65" name="Ellipse 120"/>
              <p:cNvSpPr/>
              <p:nvPr/>
            </p:nvSpPr>
            <p:spPr>
              <a:xfrm flipH="1" rot="14860459">
                <a:off x="82712" y="191015"/>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66" name="Ellipse 121"/>
              <p:cNvSpPr/>
              <p:nvPr/>
            </p:nvSpPr>
            <p:spPr>
              <a:xfrm flipH="1" rot="14860459">
                <a:off x="259751" y="172373"/>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71" name="Gruppe 114"/>
            <p:cNvGrpSpPr/>
            <p:nvPr/>
          </p:nvGrpSpPr>
          <p:grpSpPr>
            <a:xfrm>
              <a:off x="157220" y="-1"/>
              <a:ext cx="352887" cy="449681"/>
              <a:chOff x="0" y="0"/>
              <a:chExt cx="352885" cy="449679"/>
            </a:xfrm>
          </p:grpSpPr>
          <p:sp>
            <p:nvSpPr>
              <p:cNvPr id="1568" name="Rett linje 116"/>
              <p:cNvSpPr/>
              <p:nvPr/>
            </p:nvSpPr>
            <p:spPr>
              <a:xfrm flipH="1">
                <a:off x="0" y="158813"/>
                <a:ext cx="193103" cy="14267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69" name="Rett linje 117"/>
              <p:cNvSpPr/>
              <p:nvPr/>
            </p:nvSpPr>
            <p:spPr>
              <a:xfrm flipH="1">
                <a:off x="43287" y="0"/>
                <a:ext cx="309599" cy="44968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70" name="Rett linje 118"/>
              <p:cNvSpPr/>
              <p:nvPr/>
            </p:nvSpPr>
            <p:spPr>
              <a:xfrm flipH="1">
                <a:off x="196059" y="-1"/>
                <a:ext cx="156827" cy="41284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581" name="Gruppe 122"/>
          <p:cNvGrpSpPr/>
          <p:nvPr/>
        </p:nvGrpSpPr>
        <p:grpSpPr>
          <a:xfrm>
            <a:off x="5394474" y="6586157"/>
            <a:ext cx="468542" cy="649677"/>
            <a:chOff x="0" y="0"/>
            <a:chExt cx="468541" cy="649675"/>
          </a:xfrm>
        </p:grpSpPr>
        <p:grpSp>
          <p:nvGrpSpPr>
            <p:cNvPr id="1576" name="Gruppe 123"/>
            <p:cNvGrpSpPr/>
            <p:nvPr/>
          </p:nvGrpSpPr>
          <p:grpSpPr>
            <a:xfrm>
              <a:off x="0" y="286803"/>
              <a:ext cx="468542" cy="362873"/>
              <a:chOff x="0" y="0"/>
              <a:chExt cx="468541" cy="362872"/>
            </a:xfrm>
          </p:grpSpPr>
          <p:sp>
            <p:nvSpPr>
              <p:cNvPr id="1573" name="Ellipse 131"/>
              <p:cNvSpPr/>
              <p:nvPr/>
            </p:nvSpPr>
            <p:spPr>
              <a:xfrm flipH="1" rot="14230814">
                <a:off x="28842" y="2884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74" name="Ellipse 132"/>
              <p:cNvSpPr/>
              <p:nvPr/>
            </p:nvSpPr>
            <p:spPr>
              <a:xfrm flipH="1" rot="14230814">
                <a:off x="118158" y="18317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75" name="Ellipse 136"/>
              <p:cNvSpPr/>
              <p:nvPr/>
            </p:nvSpPr>
            <p:spPr>
              <a:xfrm flipH="1" rot="14230814">
                <a:off x="288841" y="132597"/>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80" name="Gruppe 124"/>
            <p:cNvGrpSpPr/>
            <p:nvPr/>
          </p:nvGrpSpPr>
          <p:grpSpPr>
            <a:xfrm>
              <a:off x="153733" y="-1"/>
              <a:ext cx="258320" cy="476881"/>
              <a:chOff x="0" y="0"/>
              <a:chExt cx="258318" cy="476879"/>
            </a:xfrm>
          </p:grpSpPr>
          <p:sp>
            <p:nvSpPr>
              <p:cNvPr id="1577" name="Rett linje 125"/>
              <p:cNvSpPr/>
              <p:nvPr/>
            </p:nvSpPr>
            <p:spPr>
              <a:xfrm flipH="1">
                <a:off x="70582" y="224995"/>
                <a:ext cx="93738" cy="25188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78" name="Rett linje 127"/>
              <p:cNvSpPr/>
              <p:nvPr/>
            </p:nvSpPr>
            <p:spPr>
              <a:xfrm flipH="1">
                <a:off x="192547" y="-1"/>
                <a:ext cx="65772" cy="42387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79" name="Rett linje 129"/>
              <p:cNvSpPr/>
              <p:nvPr/>
            </p:nvSpPr>
            <p:spPr>
              <a:xfrm flipH="1">
                <a:off x="-1" y="0"/>
                <a:ext cx="258320" cy="34520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590" name="Gruppe 137"/>
          <p:cNvGrpSpPr/>
          <p:nvPr/>
        </p:nvGrpSpPr>
        <p:grpSpPr>
          <a:xfrm>
            <a:off x="5843793" y="6602662"/>
            <a:ext cx="490854" cy="721029"/>
            <a:chOff x="0" y="0"/>
            <a:chExt cx="490852" cy="721027"/>
          </a:xfrm>
        </p:grpSpPr>
        <p:grpSp>
          <p:nvGrpSpPr>
            <p:cNvPr id="1585" name="Gruppe 138"/>
            <p:cNvGrpSpPr/>
            <p:nvPr/>
          </p:nvGrpSpPr>
          <p:grpSpPr>
            <a:xfrm>
              <a:off x="0" y="380738"/>
              <a:ext cx="490853" cy="340290"/>
              <a:chOff x="0" y="0"/>
              <a:chExt cx="490852" cy="340289"/>
            </a:xfrm>
          </p:grpSpPr>
          <p:sp>
            <p:nvSpPr>
              <p:cNvPr id="1582" name="Ellipse 143"/>
              <p:cNvSpPr/>
              <p:nvPr/>
            </p:nvSpPr>
            <p:spPr>
              <a:xfrm flipH="1" rot="13362561">
                <a:off x="31158" y="31158"/>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83" name="Ellipse 144"/>
              <p:cNvSpPr/>
              <p:nvPr/>
            </p:nvSpPr>
            <p:spPr>
              <a:xfrm flipH="1" rot="13362561">
                <a:off x="156206" y="15827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584" name="Ellipse 145"/>
              <p:cNvSpPr/>
              <p:nvPr/>
            </p:nvSpPr>
            <p:spPr>
              <a:xfrm flipH="1" rot="13362561">
                <a:off x="308835" y="66651"/>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89" name="Gruppe 139"/>
            <p:cNvGrpSpPr/>
            <p:nvPr/>
          </p:nvGrpSpPr>
          <p:grpSpPr>
            <a:xfrm>
              <a:off x="139421" y="-1"/>
              <a:ext cx="206277" cy="544128"/>
              <a:chOff x="0" y="0"/>
              <a:chExt cx="206276" cy="544126"/>
            </a:xfrm>
          </p:grpSpPr>
          <p:sp>
            <p:nvSpPr>
              <p:cNvPr id="1586" name="Rett linje 140"/>
              <p:cNvSpPr/>
              <p:nvPr/>
            </p:nvSpPr>
            <p:spPr>
              <a:xfrm flipH="1">
                <a:off x="101959" y="1"/>
                <a:ext cx="80484" cy="54412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87" name="Rett linje 141"/>
              <p:cNvSpPr/>
              <p:nvPr/>
            </p:nvSpPr>
            <p:spPr>
              <a:xfrm>
                <a:off x="182442" y="-1"/>
                <a:ext cx="23835" cy="46164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88" name="Rett linje 142"/>
              <p:cNvSpPr/>
              <p:nvPr/>
            </p:nvSpPr>
            <p:spPr>
              <a:xfrm flipH="1">
                <a:off x="-1" y="0"/>
                <a:ext cx="182444" cy="43492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593" name="Gruppe 146"/>
          <p:cNvGrpSpPr/>
          <p:nvPr/>
        </p:nvGrpSpPr>
        <p:grpSpPr>
          <a:xfrm>
            <a:off x="5319447" y="6069874"/>
            <a:ext cx="686868" cy="542527"/>
            <a:chOff x="0" y="0"/>
            <a:chExt cx="686867" cy="542525"/>
          </a:xfrm>
        </p:grpSpPr>
        <p:sp>
          <p:nvSpPr>
            <p:cNvPr id="1591" name="Rett linje 147"/>
            <p:cNvSpPr/>
            <p:nvPr/>
          </p:nvSpPr>
          <p:spPr>
            <a:xfrm flipH="1">
              <a:off x="46314" y="-1"/>
              <a:ext cx="640554" cy="42974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92" name="Ellipse 148"/>
            <p:cNvSpPr/>
            <p:nvPr/>
          </p:nvSpPr>
          <p:spPr>
            <a:xfrm flipH="1" rot="14860459">
              <a:off x="37176" y="261505"/>
              <a:ext cx="243844"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96" name="Gruppe 149"/>
          <p:cNvGrpSpPr/>
          <p:nvPr/>
        </p:nvGrpSpPr>
        <p:grpSpPr>
          <a:xfrm>
            <a:off x="5600428" y="6082032"/>
            <a:ext cx="400839" cy="775723"/>
            <a:chOff x="0" y="0"/>
            <a:chExt cx="400837" cy="775722"/>
          </a:xfrm>
        </p:grpSpPr>
        <p:sp>
          <p:nvSpPr>
            <p:cNvPr id="1594" name="Rett linje 150"/>
            <p:cNvSpPr/>
            <p:nvPr/>
          </p:nvSpPr>
          <p:spPr>
            <a:xfrm flipH="1">
              <a:off x="206097" y="0"/>
              <a:ext cx="194741" cy="50412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95" name="Ellipse 151"/>
            <p:cNvSpPr/>
            <p:nvPr/>
          </p:nvSpPr>
          <p:spPr>
            <a:xfrm flipH="1" rot="14860459">
              <a:off x="37175" y="494700"/>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599" name="Gruppe 152"/>
          <p:cNvGrpSpPr/>
          <p:nvPr/>
        </p:nvGrpSpPr>
        <p:grpSpPr>
          <a:xfrm>
            <a:off x="5959559" y="6082032"/>
            <a:ext cx="318198" cy="792228"/>
            <a:chOff x="0" y="0"/>
            <a:chExt cx="318196" cy="792227"/>
          </a:xfrm>
        </p:grpSpPr>
        <p:sp>
          <p:nvSpPr>
            <p:cNvPr id="1597" name="Rett linje 153"/>
            <p:cNvSpPr/>
            <p:nvPr/>
          </p:nvSpPr>
          <p:spPr>
            <a:xfrm>
              <a:off x="41706" y="0"/>
              <a:ext cx="163708" cy="74591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598" name="Ellipse 154"/>
            <p:cNvSpPr/>
            <p:nvPr/>
          </p:nvSpPr>
          <p:spPr>
            <a:xfrm flipH="1" rot="14860459">
              <a:off x="37175" y="511205"/>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02" name="Gruppe 155"/>
          <p:cNvGrpSpPr/>
          <p:nvPr/>
        </p:nvGrpSpPr>
        <p:grpSpPr>
          <a:xfrm>
            <a:off x="5741759" y="5238507"/>
            <a:ext cx="614586" cy="1083211"/>
            <a:chOff x="0" y="0"/>
            <a:chExt cx="614585" cy="1083210"/>
          </a:xfrm>
        </p:grpSpPr>
        <p:sp>
          <p:nvSpPr>
            <p:cNvPr id="1600" name="Rett linje 156"/>
            <p:cNvSpPr/>
            <p:nvPr/>
          </p:nvSpPr>
          <p:spPr>
            <a:xfrm flipH="1">
              <a:off x="253364" y="0"/>
              <a:ext cx="361222" cy="840980"/>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01" name="Ellipse 157"/>
            <p:cNvSpPr/>
            <p:nvPr/>
          </p:nvSpPr>
          <p:spPr>
            <a:xfrm flipH="1" rot="12152585">
              <a:off x="60026" y="632096"/>
              <a:ext cx="391089" cy="391089"/>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11" name="Gruppe 201"/>
          <p:cNvGrpSpPr/>
          <p:nvPr/>
        </p:nvGrpSpPr>
        <p:grpSpPr>
          <a:xfrm>
            <a:off x="4431317" y="3411349"/>
            <a:ext cx="604515" cy="510108"/>
            <a:chOff x="0" y="0"/>
            <a:chExt cx="604514" cy="510106"/>
          </a:xfrm>
        </p:grpSpPr>
        <p:grpSp>
          <p:nvGrpSpPr>
            <p:cNvPr id="1606" name="Gruppe 232"/>
            <p:cNvGrpSpPr/>
            <p:nvPr/>
          </p:nvGrpSpPr>
          <p:grpSpPr>
            <a:xfrm>
              <a:off x="-1" y="-1"/>
              <a:ext cx="364874" cy="433610"/>
              <a:chOff x="0" y="0"/>
              <a:chExt cx="364872" cy="433608"/>
            </a:xfrm>
          </p:grpSpPr>
          <p:sp>
            <p:nvSpPr>
              <p:cNvPr id="1603" name="Ellipse 237"/>
              <p:cNvSpPr/>
              <p:nvPr/>
            </p:nvSpPr>
            <p:spPr>
              <a:xfrm flipH="1" rot="20260459">
                <a:off x="191015" y="22999"/>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04" name="Ellipse 238"/>
              <p:cNvSpPr/>
              <p:nvPr/>
            </p:nvSpPr>
            <p:spPr>
              <a:xfrm flipH="1" rot="20260459">
                <a:off x="22999" y="8271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05" name="Ellipse 239"/>
              <p:cNvSpPr/>
              <p:nvPr/>
            </p:nvSpPr>
            <p:spPr>
              <a:xfrm flipH="1" rot="20260459">
                <a:off x="41640" y="259751"/>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10" name="Gruppe 233"/>
            <p:cNvGrpSpPr/>
            <p:nvPr/>
          </p:nvGrpSpPr>
          <p:grpSpPr>
            <a:xfrm>
              <a:off x="154834" y="157220"/>
              <a:ext cx="449681" cy="352887"/>
              <a:chOff x="0" y="0"/>
              <a:chExt cx="449679" cy="352885"/>
            </a:xfrm>
          </p:grpSpPr>
          <p:sp>
            <p:nvSpPr>
              <p:cNvPr id="1607" name="Rett linje 234"/>
              <p:cNvSpPr/>
              <p:nvPr/>
            </p:nvSpPr>
            <p:spPr>
              <a:xfrm flipH="1" flipV="1">
                <a:off x="148194" y="0"/>
                <a:ext cx="142673" cy="19310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08" name="Rett linje 235"/>
              <p:cNvSpPr/>
              <p:nvPr/>
            </p:nvSpPr>
            <p:spPr>
              <a:xfrm flipH="1" flipV="1">
                <a:off x="-1" y="43287"/>
                <a:ext cx="449681" cy="30959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09" name="Rett linje 236"/>
              <p:cNvSpPr/>
              <p:nvPr/>
            </p:nvSpPr>
            <p:spPr>
              <a:xfrm flipH="1" flipV="1">
                <a:off x="36837" y="196059"/>
                <a:ext cx="412843" cy="15682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620" name="Gruppe 202"/>
          <p:cNvGrpSpPr/>
          <p:nvPr/>
        </p:nvGrpSpPr>
        <p:grpSpPr>
          <a:xfrm>
            <a:off x="4140803" y="3790387"/>
            <a:ext cx="649677" cy="468542"/>
            <a:chOff x="0" y="0"/>
            <a:chExt cx="649675" cy="468541"/>
          </a:xfrm>
        </p:grpSpPr>
        <p:grpSp>
          <p:nvGrpSpPr>
            <p:cNvPr id="1615" name="Gruppe 224"/>
            <p:cNvGrpSpPr/>
            <p:nvPr/>
          </p:nvGrpSpPr>
          <p:grpSpPr>
            <a:xfrm>
              <a:off x="0" y="0"/>
              <a:ext cx="362873" cy="468542"/>
              <a:chOff x="0" y="0"/>
              <a:chExt cx="362872" cy="468541"/>
            </a:xfrm>
          </p:grpSpPr>
          <p:sp>
            <p:nvSpPr>
              <p:cNvPr id="1612" name="Ellipse 229"/>
              <p:cNvSpPr/>
              <p:nvPr/>
            </p:nvSpPr>
            <p:spPr>
              <a:xfrm flipH="1" rot="19630814">
                <a:off x="183172" y="2884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13" name="Ellipse 230"/>
              <p:cNvSpPr/>
              <p:nvPr/>
            </p:nvSpPr>
            <p:spPr>
              <a:xfrm flipH="1" rot="19630814">
                <a:off x="28842" y="118158"/>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14" name="Ellipse 231"/>
              <p:cNvSpPr/>
              <p:nvPr/>
            </p:nvSpPr>
            <p:spPr>
              <a:xfrm flipH="1" rot="19630814">
                <a:off x="79417" y="288841"/>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19" name="Gruppe 225"/>
            <p:cNvGrpSpPr/>
            <p:nvPr/>
          </p:nvGrpSpPr>
          <p:grpSpPr>
            <a:xfrm>
              <a:off x="172796" y="153733"/>
              <a:ext cx="476880" cy="258320"/>
              <a:chOff x="0" y="0"/>
              <a:chExt cx="476879" cy="258318"/>
            </a:xfrm>
          </p:grpSpPr>
          <p:sp>
            <p:nvSpPr>
              <p:cNvPr id="1616" name="Rett linje 226"/>
              <p:cNvSpPr/>
              <p:nvPr/>
            </p:nvSpPr>
            <p:spPr>
              <a:xfrm flipH="1" flipV="1">
                <a:off x="0" y="70582"/>
                <a:ext cx="251884" cy="9373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17" name="Rett linje 227"/>
              <p:cNvSpPr/>
              <p:nvPr/>
            </p:nvSpPr>
            <p:spPr>
              <a:xfrm flipH="1" flipV="1">
                <a:off x="53008" y="192547"/>
                <a:ext cx="423872" cy="6577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18" name="Rett linje 228"/>
              <p:cNvSpPr/>
              <p:nvPr/>
            </p:nvSpPr>
            <p:spPr>
              <a:xfrm flipH="1" flipV="1">
                <a:off x="131674" y="-1"/>
                <a:ext cx="345206" cy="25832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629" name="Gruppe 203"/>
          <p:cNvGrpSpPr/>
          <p:nvPr/>
        </p:nvGrpSpPr>
        <p:grpSpPr>
          <a:xfrm>
            <a:off x="4052947" y="4239705"/>
            <a:ext cx="721029" cy="490854"/>
            <a:chOff x="0" y="0"/>
            <a:chExt cx="721027" cy="490852"/>
          </a:xfrm>
        </p:grpSpPr>
        <p:grpSp>
          <p:nvGrpSpPr>
            <p:cNvPr id="1624" name="Gruppe 216"/>
            <p:cNvGrpSpPr/>
            <p:nvPr/>
          </p:nvGrpSpPr>
          <p:grpSpPr>
            <a:xfrm>
              <a:off x="0" y="0"/>
              <a:ext cx="340290" cy="490853"/>
              <a:chOff x="0" y="0"/>
              <a:chExt cx="340289" cy="490852"/>
            </a:xfrm>
          </p:grpSpPr>
          <p:sp>
            <p:nvSpPr>
              <p:cNvPr id="1621" name="Ellipse 221"/>
              <p:cNvSpPr/>
              <p:nvPr/>
            </p:nvSpPr>
            <p:spPr>
              <a:xfrm flipH="1" rot="18762561">
                <a:off x="158272" y="31158"/>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22" name="Ellipse 222"/>
              <p:cNvSpPr/>
              <p:nvPr/>
            </p:nvSpPr>
            <p:spPr>
              <a:xfrm flipH="1" rot="18762561">
                <a:off x="31158" y="156206"/>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23" name="Ellipse 223"/>
              <p:cNvSpPr/>
              <p:nvPr/>
            </p:nvSpPr>
            <p:spPr>
              <a:xfrm flipH="1" rot="18762561">
                <a:off x="122780" y="308835"/>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28" name="Gruppe 217"/>
            <p:cNvGrpSpPr/>
            <p:nvPr/>
          </p:nvGrpSpPr>
          <p:grpSpPr>
            <a:xfrm>
              <a:off x="176901" y="139421"/>
              <a:ext cx="544127" cy="206277"/>
              <a:chOff x="0" y="0"/>
              <a:chExt cx="544126" cy="206276"/>
            </a:xfrm>
          </p:grpSpPr>
          <p:sp>
            <p:nvSpPr>
              <p:cNvPr id="1625" name="Rett linje 218"/>
              <p:cNvSpPr/>
              <p:nvPr/>
            </p:nvSpPr>
            <p:spPr>
              <a:xfrm flipH="1" flipV="1">
                <a:off x="-1" y="101959"/>
                <a:ext cx="544126" cy="8048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26" name="Rett linje 219"/>
              <p:cNvSpPr/>
              <p:nvPr/>
            </p:nvSpPr>
            <p:spPr>
              <a:xfrm flipH="1">
                <a:off x="82483" y="182442"/>
                <a:ext cx="461644" cy="2383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27" name="Rett linje 220"/>
              <p:cNvSpPr/>
              <p:nvPr/>
            </p:nvSpPr>
            <p:spPr>
              <a:xfrm flipH="1" flipV="1">
                <a:off x="109198" y="-1"/>
                <a:ext cx="434929" cy="18244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632" name="Gruppe 204"/>
          <p:cNvGrpSpPr/>
          <p:nvPr/>
        </p:nvGrpSpPr>
        <p:grpSpPr>
          <a:xfrm>
            <a:off x="4764237" y="3715360"/>
            <a:ext cx="542527" cy="686869"/>
            <a:chOff x="0" y="0"/>
            <a:chExt cx="542525" cy="686867"/>
          </a:xfrm>
        </p:grpSpPr>
        <p:sp>
          <p:nvSpPr>
            <p:cNvPr id="1630" name="Rett linje 214"/>
            <p:cNvSpPr/>
            <p:nvPr/>
          </p:nvSpPr>
          <p:spPr>
            <a:xfrm flipH="1" flipV="1">
              <a:off x="112781" y="46314"/>
              <a:ext cx="429745" cy="64055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31" name="Ellipse 215"/>
            <p:cNvSpPr/>
            <p:nvPr/>
          </p:nvSpPr>
          <p:spPr>
            <a:xfrm flipH="1" rot="20260459">
              <a:off x="37175" y="37175"/>
              <a:ext cx="243844" cy="243846"/>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35" name="Gruppe 205"/>
          <p:cNvGrpSpPr/>
          <p:nvPr/>
        </p:nvGrpSpPr>
        <p:grpSpPr>
          <a:xfrm>
            <a:off x="4518883" y="3996342"/>
            <a:ext cx="775723" cy="400838"/>
            <a:chOff x="0" y="0"/>
            <a:chExt cx="775722" cy="400837"/>
          </a:xfrm>
        </p:grpSpPr>
        <p:sp>
          <p:nvSpPr>
            <p:cNvPr id="1633" name="Rett linje 212"/>
            <p:cNvSpPr/>
            <p:nvPr/>
          </p:nvSpPr>
          <p:spPr>
            <a:xfrm flipH="1" flipV="1">
              <a:off x="271596" y="206097"/>
              <a:ext cx="504127" cy="19474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34" name="Ellipse 213"/>
            <p:cNvSpPr/>
            <p:nvPr/>
          </p:nvSpPr>
          <p:spPr>
            <a:xfrm flipH="1" rot="20260459">
              <a:off x="37175" y="37175"/>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38" name="Gruppe 206"/>
          <p:cNvGrpSpPr/>
          <p:nvPr/>
        </p:nvGrpSpPr>
        <p:grpSpPr>
          <a:xfrm>
            <a:off x="4502377" y="4355472"/>
            <a:ext cx="792228" cy="318198"/>
            <a:chOff x="0" y="0"/>
            <a:chExt cx="792227" cy="318196"/>
          </a:xfrm>
        </p:grpSpPr>
        <p:sp>
          <p:nvSpPr>
            <p:cNvPr id="1636" name="Rett linje 210"/>
            <p:cNvSpPr/>
            <p:nvPr/>
          </p:nvSpPr>
          <p:spPr>
            <a:xfrm flipH="1">
              <a:off x="46315" y="41706"/>
              <a:ext cx="745913" cy="16370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37" name="Ellipse 211"/>
            <p:cNvSpPr/>
            <p:nvPr/>
          </p:nvSpPr>
          <p:spPr>
            <a:xfrm flipH="1" rot="20260459">
              <a:off x="37175" y="37175"/>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41" name="Gruppe 207"/>
          <p:cNvGrpSpPr/>
          <p:nvPr/>
        </p:nvGrpSpPr>
        <p:grpSpPr>
          <a:xfrm>
            <a:off x="5054921" y="4137671"/>
            <a:ext cx="1076439" cy="607811"/>
            <a:chOff x="0" y="0"/>
            <a:chExt cx="1076438" cy="607810"/>
          </a:xfrm>
        </p:grpSpPr>
        <p:sp>
          <p:nvSpPr>
            <p:cNvPr id="1639" name="Rett linje 208"/>
            <p:cNvSpPr/>
            <p:nvPr/>
          </p:nvSpPr>
          <p:spPr>
            <a:xfrm flipH="1" flipV="1">
              <a:off x="235458" y="246591"/>
              <a:ext cx="840981" cy="361220"/>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40" name="Ellipse 209"/>
            <p:cNvSpPr/>
            <p:nvPr/>
          </p:nvSpPr>
          <p:spPr>
            <a:xfrm flipH="1" rot="17552585">
              <a:off x="60026" y="60026"/>
              <a:ext cx="391089" cy="391089"/>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50" name="Gruppe 242"/>
          <p:cNvGrpSpPr/>
          <p:nvPr/>
        </p:nvGrpSpPr>
        <p:grpSpPr>
          <a:xfrm>
            <a:off x="8231321" y="5107322"/>
            <a:ext cx="705185" cy="470172"/>
            <a:chOff x="0" y="0"/>
            <a:chExt cx="705184" cy="470170"/>
          </a:xfrm>
        </p:grpSpPr>
        <p:grpSp>
          <p:nvGrpSpPr>
            <p:cNvPr id="1645" name="Gruppe 273"/>
            <p:cNvGrpSpPr/>
            <p:nvPr/>
          </p:nvGrpSpPr>
          <p:grpSpPr>
            <a:xfrm>
              <a:off x="369418" y="-1"/>
              <a:ext cx="335767" cy="470172"/>
              <a:chOff x="0" y="0"/>
              <a:chExt cx="335766" cy="470170"/>
            </a:xfrm>
          </p:grpSpPr>
          <p:sp>
            <p:nvSpPr>
              <p:cNvPr id="1642" name="Ellipse 278"/>
              <p:cNvSpPr/>
              <p:nvPr/>
            </p:nvSpPr>
            <p:spPr>
              <a:xfrm rot="4044712">
                <a:off x="85382" y="2318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43" name="Ellipse 279"/>
              <p:cNvSpPr/>
              <p:nvPr/>
            </p:nvSpPr>
            <p:spPr>
              <a:xfrm rot="4044712">
                <a:off x="161721" y="184330"/>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44" name="Ellipse 280"/>
              <p:cNvSpPr/>
              <p:nvPr/>
            </p:nvSpPr>
            <p:spPr>
              <a:xfrm rot="4044712">
                <a:off x="23186" y="29612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49" name="Gruppe 274"/>
            <p:cNvGrpSpPr/>
            <p:nvPr/>
          </p:nvGrpSpPr>
          <p:grpSpPr>
            <a:xfrm>
              <a:off x="0" y="114216"/>
              <a:ext cx="536741" cy="217288"/>
              <a:chOff x="0" y="0"/>
              <a:chExt cx="536740" cy="217286"/>
            </a:xfrm>
          </p:grpSpPr>
          <p:sp>
            <p:nvSpPr>
              <p:cNvPr id="1646" name="Rett linje 275"/>
              <p:cNvSpPr/>
              <p:nvPr/>
            </p:nvSpPr>
            <p:spPr>
              <a:xfrm flipV="1">
                <a:off x="225282" y="0"/>
                <a:ext cx="237482" cy="3530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47" name="Rett linje 276"/>
              <p:cNvSpPr/>
              <p:nvPr/>
            </p:nvSpPr>
            <p:spPr>
              <a:xfrm>
                <a:off x="0" y="35650"/>
                <a:ext cx="536741" cy="9986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48" name="Rett linje 277"/>
              <p:cNvSpPr/>
              <p:nvPr/>
            </p:nvSpPr>
            <p:spPr>
              <a:xfrm>
                <a:off x="0" y="35649"/>
                <a:ext cx="402544" cy="18163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659" name="Gruppe 243"/>
          <p:cNvGrpSpPr/>
          <p:nvPr/>
        </p:nvGrpSpPr>
        <p:grpSpPr>
          <a:xfrm>
            <a:off x="8205568" y="5599407"/>
            <a:ext cx="629347" cy="436164"/>
            <a:chOff x="0" y="0"/>
            <a:chExt cx="629346" cy="436163"/>
          </a:xfrm>
        </p:grpSpPr>
        <p:grpSp>
          <p:nvGrpSpPr>
            <p:cNvPr id="1654" name="Gruppe 265"/>
            <p:cNvGrpSpPr/>
            <p:nvPr/>
          </p:nvGrpSpPr>
          <p:grpSpPr>
            <a:xfrm>
              <a:off x="293649" y="0"/>
              <a:ext cx="335698" cy="436164"/>
              <a:chOff x="0" y="0"/>
              <a:chExt cx="335696" cy="436163"/>
            </a:xfrm>
          </p:grpSpPr>
          <p:sp>
            <p:nvSpPr>
              <p:cNvPr id="1651" name="Ellipse 270"/>
              <p:cNvSpPr/>
              <p:nvPr/>
            </p:nvSpPr>
            <p:spPr>
              <a:xfrm rot="4674357">
                <a:off x="124997" y="14129"/>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52" name="Ellipse 271"/>
              <p:cNvSpPr/>
              <p:nvPr/>
            </p:nvSpPr>
            <p:spPr>
              <a:xfrm rot="4674357">
                <a:off x="170709" y="186482"/>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53" name="Ellipse 272"/>
              <p:cNvSpPr/>
              <p:nvPr/>
            </p:nvSpPr>
            <p:spPr>
              <a:xfrm rot="4674357">
                <a:off x="14129" y="271175"/>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58" name="Gruppe 266"/>
            <p:cNvGrpSpPr/>
            <p:nvPr/>
          </p:nvGrpSpPr>
          <p:grpSpPr>
            <a:xfrm>
              <a:off x="-1" y="29917"/>
              <a:ext cx="469647" cy="253736"/>
              <a:chOff x="0" y="0"/>
              <a:chExt cx="469645" cy="253735"/>
            </a:xfrm>
          </p:grpSpPr>
          <p:sp>
            <p:nvSpPr>
              <p:cNvPr id="1655" name="Rett linje 267"/>
              <p:cNvSpPr/>
              <p:nvPr/>
            </p:nvSpPr>
            <p:spPr>
              <a:xfrm>
                <a:off x="225424" y="92967"/>
                <a:ext cx="244222" cy="11219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56" name="Rett linje 268"/>
              <p:cNvSpPr/>
              <p:nvPr/>
            </p:nvSpPr>
            <p:spPr>
              <a:xfrm>
                <a:off x="0" y="-1"/>
                <a:ext cx="345848" cy="25373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57" name="Rett linje 269"/>
              <p:cNvSpPr/>
              <p:nvPr/>
            </p:nvSpPr>
            <p:spPr>
              <a:xfrm>
                <a:off x="0" y="-1"/>
                <a:ext cx="426663" cy="6208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668" name="Gruppe 244"/>
          <p:cNvGrpSpPr/>
          <p:nvPr/>
        </p:nvGrpSpPr>
        <p:grpSpPr>
          <a:xfrm>
            <a:off x="7962895" y="5894575"/>
            <a:ext cx="576212" cy="492795"/>
            <a:chOff x="0" y="0"/>
            <a:chExt cx="576210" cy="492793"/>
          </a:xfrm>
        </p:grpSpPr>
        <p:grpSp>
          <p:nvGrpSpPr>
            <p:cNvPr id="1663" name="Gruppe 257"/>
            <p:cNvGrpSpPr/>
            <p:nvPr/>
          </p:nvGrpSpPr>
          <p:grpSpPr>
            <a:xfrm>
              <a:off x="246449" y="114622"/>
              <a:ext cx="329762" cy="378172"/>
              <a:chOff x="0" y="0"/>
              <a:chExt cx="329760" cy="378171"/>
            </a:xfrm>
          </p:grpSpPr>
          <p:sp>
            <p:nvSpPr>
              <p:cNvPr id="1660" name="Ellipse 262"/>
              <p:cNvSpPr/>
              <p:nvPr/>
            </p:nvSpPr>
            <p:spPr>
              <a:xfrm rot="5542610">
                <a:off x="174646" y="3063"/>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61" name="Ellipse 263"/>
              <p:cNvSpPr/>
              <p:nvPr/>
            </p:nvSpPr>
            <p:spPr>
              <a:xfrm rot="5542610">
                <a:off x="175839" y="181371"/>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62" name="Ellipse 264"/>
              <p:cNvSpPr/>
              <p:nvPr/>
            </p:nvSpPr>
            <p:spPr>
              <a:xfrm rot="5542610">
                <a:off x="3063" y="224250"/>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67" name="Gruppe 258"/>
            <p:cNvGrpSpPr/>
            <p:nvPr/>
          </p:nvGrpSpPr>
          <p:grpSpPr>
            <a:xfrm>
              <a:off x="-1" y="-1"/>
              <a:ext cx="441174" cy="343750"/>
              <a:chOff x="0" y="0"/>
              <a:chExt cx="441172" cy="343748"/>
            </a:xfrm>
          </p:grpSpPr>
          <p:sp>
            <p:nvSpPr>
              <p:cNvPr id="1664" name="Rett linje 259"/>
              <p:cNvSpPr/>
              <p:nvPr/>
            </p:nvSpPr>
            <p:spPr>
              <a:xfrm>
                <a:off x="1" y="0"/>
                <a:ext cx="441172" cy="32850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65" name="Rett linje 260"/>
              <p:cNvSpPr/>
              <p:nvPr/>
            </p:nvSpPr>
            <p:spPr>
              <a:xfrm>
                <a:off x="0" y="-1"/>
                <a:ext cx="309061" cy="34375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66" name="Rett linje 261"/>
              <p:cNvSpPr/>
              <p:nvPr/>
            </p:nvSpPr>
            <p:spPr>
              <a:xfrm>
                <a:off x="-1" y="0"/>
                <a:ext cx="436279" cy="17919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671" name="Gruppe 245"/>
          <p:cNvGrpSpPr/>
          <p:nvPr/>
        </p:nvGrpSpPr>
        <p:grpSpPr>
          <a:xfrm>
            <a:off x="7699565" y="5144273"/>
            <a:ext cx="803869" cy="318801"/>
            <a:chOff x="0" y="0"/>
            <a:chExt cx="803867" cy="318799"/>
          </a:xfrm>
        </p:grpSpPr>
        <p:sp>
          <p:nvSpPr>
            <p:cNvPr id="1669" name="Rett linje 255"/>
            <p:cNvSpPr/>
            <p:nvPr/>
          </p:nvSpPr>
          <p:spPr>
            <a:xfrm flipV="1">
              <a:off x="-1" y="112569"/>
              <a:ext cx="757039" cy="14792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70" name="Ellipse 256"/>
            <p:cNvSpPr/>
            <p:nvPr/>
          </p:nvSpPr>
          <p:spPr>
            <a:xfrm rot="4044712">
              <a:off x="522545" y="37477"/>
              <a:ext cx="243844" cy="243846"/>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74" name="Gruppe 246"/>
          <p:cNvGrpSpPr/>
          <p:nvPr/>
        </p:nvGrpSpPr>
        <p:grpSpPr>
          <a:xfrm>
            <a:off x="7711723" y="5409814"/>
            <a:ext cx="765957" cy="425398"/>
            <a:chOff x="0" y="0"/>
            <a:chExt cx="765956" cy="425397"/>
          </a:xfrm>
        </p:grpSpPr>
        <p:sp>
          <p:nvSpPr>
            <p:cNvPr id="1672" name="Rett linje 253"/>
            <p:cNvSpPr/>
            <p:nvPr/>
          </p:nvSpPr>
          <p:spPr>
            <a:xfrm>
              <a:off x="0" y="-1"/>
              <a:ext cx="493844" cy="21951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73" name="Ellipse 254"/>
            <p:cNvSpPr/>
            <p:nvPr/>
          </p:nvSpPr>
          <p:spPr>
            <a:xfrm rot="4044712">
              <a:off x="484632" y="144073"/>
              <a:ext cx="243846" cy="243846"/>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77" name="Gruppe 247"/>
          <p:cNvGrpSpPr/>
          <p:nvPr/>
        </p:nvGrpSpPr>
        <p:grpSpPr>
          <a:xfrm>
            <a:off x="7711724" y="5409815"/>
            <a:ext cx="523285" cy="690648"/>
            <a:chOff x="0" y="0"/>
            <a:chExt cx="523283" cy="690647"/>
          </a:xfrm>
        </p:grpSpPr>
        <p:sp>
          <p:nvSpPr>
            <p:cNvPr id="1675" name="Rett linje 251"/>
            <p:cNvSpPr/>
            <p:nvPr/>
          </p:nvSpPr>
          <p:spPr>
            <a:xfrm>
              <a:off x="0" y="-1"/>
              <a:ext cx="410714" cy="64381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76" name="Ellipse 252"/>
            <p:cNvSpPr/>
            <p:nvPr/>
          </p:nvSpPr>
          <p:spPr>
            <a:xfrm rot="4044712">
              <a:off x="241959" y="409323"/>
              <a:ext cx="243847" cy="243846"/>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80" name="Gruppe 248"/>
          <p:cNvGrpSpPr/>
          <p:nvPr/>
        </p:nvGrpSpPr>
        <p:grpSpPr>
          <a:xfrm>
            <a:off x="6864704" y="5063153"/>
            <a:ext cx="1094162" cy="588202"/>
            <a:chOff x="0" y="0"/>
            <a:chExt cx="1094161" cy="588200"/>
          </a:xfrm>
        </p:grpSpPr>
        <p:sp>
          <p:nvSpPr>
            <p:cNvPr id="1678" name="Rett linje 249"/>
            <p:cNvSpPr/>
            <p:nvPr/>
          </p:nvSpPr>
          <p:spPr>
            <a:xfrm>
              <a:off x="-1" y="0"/>
              <a:ext cx="849573" cy="340519"/>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79" name="Ellipse 250"/>
            <p:cNvSpPr/>
            <p:nvPr/>
          </p:nvSpPr>
          <p:spPr>
            <a:xfrm rot="6752585">
              <a:off x="643046" y="137086"/>
              <a:ext cx="391090" cy="391089"/>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89" name="Gruppe 283"/>
          <p:cNvGrpSpPr/>
          <p:nvPr/>
        </p:nvGrpSpPr>
        <p:grpSpPr>
          <a:xfrm>
            <a:off x="7994074" y="3434788"/>
            <a:ext cx="605106" cy="509660"/>
            <a:chOff x="0" y="0"/>
            <a:chExt cx="605104" cy="509659"/>
          </a:xfrm>
        </p:grpSpPr>
        <p:grpSp>
          <p:nvGrpSpPr>
            <p:cNvPr id="1684" name="Gruppe 314"/>
            <p:cNvGrpSpPr/>
            <p:nvPr/>
          </p:nvGrpSpPr>
          <p:grpSpPr>
            <a:xfrm>
              <a:off x="240199" y="0"/>
              <a:ext cx="364906" cy="433957"/>
              <a:chOff x="0" y="0"/>
              <a:chExt cx="364905" cy="433956"/>
            </a:xfrm>
          </p:grpSpPr>
          <p:sp>
            <p:nvSpPr>
              <p:cNvPr id="1681" name="Ellipse 319"/>
              <p:cNvSpPr/>
              <p:nvPr/>
            </p:nvSpPr>
            <p:spPr>
              <a:xfrm rot="1344712">
                <a:off x="23060" y="23060"/>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82" name="Ellipse 320"/>
              <p:cNvSpPr/>
              <p:nvPr/>
            </p:nvSpPr>
            <p:spPr>
              <a:xfrm rot="1344712">
                <a:off x="190986" y="83027"/>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83" name="Ellipse 321"/>
              <p:cNvSpPr/>
              <p:nvPr/>
            </p:nvSpPr>
            <p:spPr>
              <a:xfrm rot="1344712">
                <a:off x="172078" y="260037"/>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88" name="Gruppe 315"/>
            <p:cNvGrpSpPr/>
            <p:nvPr/>
          </p:nvGrpSpPr>
          <p:grpSpPr>
            <a:xfrm>
              <a:off x="-1" y="157227"/>
              <a:ext cx="450146" cy="352433"/>
              <a:chOff x="0" y="0"/>
              <a:chExt cx="450144" cy="352431"/>
            </a:xfrm>
          </p:grpSpPr>
          <p:sp>
            <p:nvSpPr>
              <p:cNvPr id="1685" name="Rett linje 316"/>
              <p:cNvSpPr/>
              <p:nvPr/>
            </p:nvSpPr>
            <p:spPr>
              <a:xfrm flipV="1">
                <a:off x="159053" y="0"/>
                <a:ext cx="142963" cy="19288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86" name="Rett linje 317"/>
              <p:cNvSpPr/>
              <p:nvPr/>
            </p:nvSpPr>
            <p:spPr>
              <a:xfrm flipV="1">
                <a:off x="0" y="43510"/>
                <a:ext cx="450145" cy="30892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87" name="Rett linje 318"/>
              <p:cNvSpPr/>
              <p:nvPr/>
            </p:nvSpPr>
            <p:spPr>
              <a:xfrm flipV="1">
                <a:off x="0" y="196227"/>
                <a:ext cx="413078" cy="15620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698" name="Gruppe 284"/>
          <p:cNvGrpSpPr/>
          <p:nvPr/>
        </p:nvGrpSpPr>
        <p:grpSpPr>
          <a:xfrm>
            <a:off x="8239004" y="3814300"/>
            <a:ext cx="650038" cy="468765"/>
            <a:chOff x="0" y="0"/>
            <a:chExt cx="650037" cy="468764"/>
          </a:xfrm>
        </p:grpSpPr>
        <p:grpSp>
          <p:nvGrpSpPr>
            <p:cNvPr id="1693" name="Gruppe 306"/>
            <p:cNvGrpSpPr/>
            <p:nvPr/>
          </p:nvGrpSpPr>
          <p:grpSpPr>
            <a:xfrm>
              <a:off x="287231" y="-1"/>
              <a:ext cx="362807" cy="468766"/>
              <a:chOff x="0" y="0"/>
              <a:chExt cx="362805" cy="468764"/>
            </a:xfrm>
          </p:grpSpPr>
          <p:sp>
            <p:nvSpPr>
              <p:cNvPr id="1690" name="Ellipse 311"/>
              <p:cNvSpPr/>
              <p:nvPr/>
            </p:nvSpPr>
            <p:spPr>
              <a:xfrm rot="1974357">
                <a:off x="28876" y="2887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91" name="Ellipse 312"/>
              <p:cNvSpPr/>
              <p:nvPr/>
            </p:nvSpPr>
            <p:spPr>
              <a:xfrm rot="1974357">
                <a:off x="183071" y="118424"/>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692" name="Ellipse 313"/>
              <p:cNvSpPr/>
              <p:nvPr/>
            </p:nvSpPr>
            <p:spPr>
              <a:xfrm rot="1974357">
                <a:off x="132239" y="289030"/>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697" name="Gruppe 307"/>
            <p:cNvGrpSpPr/>
            <p:nvPr/>
          </p:nvGrpSpPr>
          <p:grpSpPr>
            <a:xfrm>
              <a:off x="-1" y="153698"/>
              <a:ext cx="477162" cy="257800"/>
              <a:chOff x="0" y="0"/>
              <a:chExt cx="477160" cy="257799"/>
            </a:xfrm>
          </p:grpSpPr>
          <p:sp>
            <p:nvSpPr>
              <p:cNvPr id="1694" name="Rett linje 308"/>
              <p:cNvSpPr/>
              <p:nvPr/>
            </p:nvSpPr>
            <p:spPr>
              <a:xfrm flipV="1">
                <a:off x="225136" y="70780"/>
                <a:ext cx="252025" cy="9335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95" name="Rett linje 309"/>
              <p:cNvSpPr/>
              <p:nvPr/>
            </p:nvSpPr>
            <p:spPr>
              <a:xfrm flipV="1">
                <a:off x="0" y="192665"/>
                <a:ext cx="423969" cy="6513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696" name="Rett linje 310"/>
              <p:cNvSpPr/>
              <p:nvPr/>
            </p:nvSpPr>
            <p:spPr>
              <a:xfrm flipV="1">
                <a:off x="0" y="0"/>
                <a:ext cx="345593" cy="25780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707" name="Gruppe 285"/>
          <p:cNvGrpSpPr/>
          <p:nvPr/>
        </p:nvGrpSpPr>
        <p:grpSpPr>
          <a:xfrm>
            <a:off x="8254968" y="4263828"/>
            <a:ext cx="721157" cy="490893"/>
            <a:chOff x="0" y="0"/>
            <a:chExt cx="721156" cy="490892"/>
          </a:xfrm>
        </p:grpSpPr>
        <p:grpSp>
          <p:nvGrpSpPr>
            <p:cNvPr id="1702" name="Gruppe 298"/>
            <p:cNvGrpSpPr/>
            <p:nvPr/>
          </p:nvGrpSpPr>
          <p:grpSpPr>
            <a:xfrm>
              <a:off x="381068" y="-1"/>
              <a:ext cx="340089" cy="490894"/>
              <a:chOff x="0" y="0"/>
              <a:chExt cx="340088" cy="490892"/>
            </a:xfrm>
          </p:grpSpPr>
          <p:sp>
            <p:nvSpPr>
              <p:cNvPr id="1699" name="Ellipse 303"/>
              <p:cNvSpPr/>
              <p:nvPr/>
            </p:nvSpPr>
            <p:spPr>
              <a:xfrm rot="2842610">
                <a:off x="31151" y="31151"/>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00" name="Ellipse 304"/>
              <p:cNvSpPr/>
              <p:nvPr/>
            </p:nvSpPr>
            <p:spPr>
              <a:xfrm rot="2842610">
                <a:off x="158078" y="156391"/>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01" name="Ellipse 305"/>
              <p:cNvSpPr/>
              <p:nvPr/>
            </p:nvSpPr>
            <p:spPr>
              <a:xfrm rot="2842610">
                <a:off x="66226" y="308882"/>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06" name="Gruppe 299"/>
            <p:cNvGrpSpPr/>
            <p:nvPr/>
          </p:nvGrpSpPr>
          <p:grpSpPr>
            <a:xfrm>
              <a:off x="-1" y="139336"/>
              <a:ext cx="544248" cy="206317"/>
              <a:chOff x="0" y="0"/>
              <a:chExt cx="544246" cy="206316"/>
            </a:xfrm>
          </p:grpSpPr>
          <p:sp>
            <p:nvSpPr>
              <p:cNvPr id="1703" name="Rett linje 300"/>
              <p:cNvSpPr/>
              <p:nvPr/>
            </p:nvSpPr>
            <p:spPr>
              <a:xfrm flipV="1">
                <a:off x="1" y="102123"/>
                <a:ext cx="544246" cy="7966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04" name="Rett linje 301"/>
              <p:cNvSpPr/>
              <p:nvPr/>
            </p:nvSpPr>
            <p:spPr>
              <a:xfrm>
                <a:off x="0" y="181788"/>
                <a:ext cx="461606" cy="245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05" name="Rett linje 302"/>
              <p:cNvSpPr/>
              <p:nvPr/>
            </p:nvSpPr>
            <p:spPr>
              <a:xfrm flipV="1">
                <a:off x="0" y="0"/>
                <a:ext cx="435202" cy="18178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710" name="Gruppe 286"/>
          <p:cNvGrpSpPr/>
          <p:nvPr/>
        </p:nvGrpSpPr>
        <p:grpSpPr>
          <a:xfrm>
            <a:off x="7722420" y="3738418"/>
            <a:ext cx="543420" cy="686391"/>
            <a:chOff x="0" y="0"/>
            <a:chExt cx="543419" cy="686389"/>
          </a:xfrm>
        </p:grpSpPr>
        <p:sp>
          <p:nvSpPr>
            <p:cNvPr id="1708" name="Rett linje 296"/>
            <p:cNvSpPr/>
            <p:nvPr/>
          </p:nvSpPr>
          <p:spPr>
            <a:xfrm flipV="1">
              <a:off x="-1" y="46484"/>
              <a:ext cx="430709" cy="63990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09" name="Ellipse 297"/>
            <p:cNvSpPr/>
            <p:nvPr/>
          </p:nvSpPr>
          <p:spPr>
            <a:xfrm rot="1344712">
              <a:off x="262300" y="37274"/>
              <a:ext cx="243844"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13" name="Gruppe 287"/>
          <p:cNvGrpSpPr/>
          <p:nvPr/>
        </p:nvGrpSpPr>
        <p:grpSpPr>
          <a:xfrm>
            <a:off x="7734585" y="4019770"/>
            <a:ext cx="776186" cy="400010"/>
            <a:chOff x="0" y="0"/>
            <a:chExt cx="776184" cy="400009"/>
          </a:xfrm>
        </p:grpSpPr>
        <p:sp>
          <p:nvSpPr>
            <p:cNvPr id="1711" name="Rett linje 294"/>
            <p:cNvSpPr/>
            <p:nvPr/>
          </p:nvSpPr>
          <p:spPr>
            <a:xfrm flipV="1">
              <a:off x="-1" y="206027"/>
              <a:ext cx="504419" cy="19398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12" name="Ellipse 295"/>
            <p:cNvSpPr/>
            <p:nvPr/>
          </p:nvSpPr>
          <p:spPr>
            <a:xfrm rot="1344712">
              <a:off x="495063" y="37275"/>
              <a:ext cx="243847"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16" name="Gruppe 288"/>
          <p:cNvGrpSpPr/>
          <p:nvPr/>
        </p:nvGrpSpPr>
        <p:grpSpPr>
          <a:xfrm>
            <a:off x="7734586" y="4378925"/>
            <a:ext cx="792151" cy="318397"/>
            <a:chOff x="0" y="0"/>
            <a:chExt cx="792149" cy="318396"/>
          </a:xfrm>
        </p:grpSpPr>
        <p:sp>
          <p:nvSpPr>
            <p:cNvPr id="1714" name="Rett linje 292"/>
            <p:cNvSpPr/>
            <p:nvPr/>
          </p:nvSpPr>
          <p:spPr>
            <a:xfrm>
              <a:off x="-1" y="40854"/>
              <a:ext cx="745666" cy="1648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15" name="Ellipse 293"/>
            <p:cNvSpPr/>
            <p:nvPr/>
          </p:nvSpPr>
          <p:spPr>
            <a:xfrm rot="1344712">
              <a:off x="511028" y="37275"/>
              <a:ext cx="243847"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19" name="Gruppe 289"/>
          <p:cNvGrpSpPr/>
          <p:nvPr/>
        </p:nvGrpSpPr>
        <p:grpSpPr>
          <a:xfrm>
            <a:off x="6890525" y="4160406"/>
            <a:ext cx="1083593" cy="613182"/>
            <a:chOff x="0" y="0"/>
            <a:chExt cx="1083591" cy="613180"/>
          </a:xfrm>
        </p:grpSpPr>
        <p:sp>
          <p:nvSpPr>
            <p:cNvPr id="1717" name="Rett linje 290"/>
            <p:cNvSpPr/>
            <p:nvPr/>
          </p:nvSpPr>
          <p:spPr>
            <a:xfrm flipV="1">
              <a:off x="0" y="253224"/>
              <a:ext cx="841524" cy="359957"/>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18" name="Ellipse 291"/>
            <p:cNvSpPr/>
            <p:nvPr/>
          </p:nvSpPr>
          <p:spPr>
            <a:xfrm rot="4052585">
              <a:off x="632636" y="59866"/>
              <a:ext cx="391089" cy="391090"/>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28" name="Gruppe 324"/>
          <p:cNvGrpSpPr/>
          <p:nvPr/>
        </p:nvGrpSpPr>
        <p:grpSpPr>
          <a:xfrm>
            <a:off x="4428441" y="5852048"/>
            <a:ext cx="605106" cy="509660"/>
            <a:chOff x="0" y="0"/>
            <a:chExt cx="605104" cy="509659"/>
          </a:xfrm>
        </p:grpSpPr>
        <p:grpSp>
          <p:nvGrpSpPr>
            <p:cNvPr id="1723" name="Gruppe 355"/>
            <p:cNvGrpSpPr/>
            <p:nvPr/>
          </p:nvGrpSpPr>
          <p:grpSpPr>
            <a:xfrm>
              <a:off x="0" y="75702"/>
              <a:ext cx="364906" cy="433958"/>
              <a:chOff x="0" y="0"/>
              <a:chExt cx="364905" cy="433956"/>
            </a:xfrm>
          </p:grpSpPr>
          <p:sp>
            <p:nvSpPr>
              <p:cNvPr id="1720" name="Ellipse 360"/>
              <p:cNvSpPr/>
              <p:nvPr/>
            </p:nvSpPr>
            <p:spPr>
              <a:xfrm rot="12144712">
                <a:off x="190986" y="260037"/>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21" name="Ellipse 361"/>
              <p:cNvSpPr/>
              <p:nvPr/>
            </p:nvSpPr>
            <p:spPr>
              <a:xfrm rot="12144712">
                <a:off x="23060" y="200071"/>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22" name="Ellipse 362"/>
              <p:cNvSpPr/>
              <p:nvPr/>
            </p:nvSpPr>
            <p:spPr>
              <a:xfrm rot="12144712">
                <a:off x="41968" y="23060"/>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27" name="Gruppe 356"/>
            <p:cNvGrpSpPr/>
            <p:nvPr/>
          </p:nvGrpSpPr>
          <p:grpSpPr>
            <a:xfrm>
              <a:off x="154960" y="-1"/>
              <a:ext cx="450145" cy="352433"/>
              <a:chOff x="0" y="0"/>
              <a:chExt cx="450144" cy="352431"/>
            </a:xfrm>
          </p:grpSpPr>
          <p:sp>
            <p:nvSpPr>
              <p:cNvPr id="1724" name="Rett linje 357"/>
              <p:cNvSpPr/>
              <p:nvPr/>
            </p:nvSpPr>
            <p:spPr>
              <a:xfrm flipH="1">
                <a:off x="148129" y="159544"/>
                <a:ext cx="142963" cy="19288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25" name="Rett linje 358"/>
              <p:cNvSpPr/>
              <p:nvPr/>
            </p:nvSpPr>
            <p:spPr>
              <a:xfrm flipH="1">
                <a:off x="-1" y="0"/>
                <a:ext cx="450146" cy="30892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26" name="Rett linje 359"/>
              <p:cNvSpPr/>
              <p:nvPr/>
            </p:nvSpPr>
            <p:spPr>
              <a:xfrm flipH="1">
                <a:off x="37067" y="-1"/>
                <a:ext cx="413078" cy="15620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737" name="Gruppe 325"/>
          <p:cNvGrpSpPr/>
          <p:nvPr/>
        </p:nvGrpSpPr>
        <p:grpSpPr>
          <a:xfrm>
            <a:off x="4138579" y="5513430"/>
            <a:ext cx="650039" cy="468766"/>
            <a:chOff x="0" y="0"/>
            <a:chExt cx="650037" cy="468764"/>
          </a:xfrm>
        </p:grpSpPr>
        <p:grpSp>
          <p:nvGrpSpPr>
            <p:cNvPr id="1732" name="Gruppe 347"/>
            <p:cNvGrpSpPr/>
            <p:nvPr/>
          </p:nvGrpSpPr>
          <p:grpSpPr>
            <a:xfrm>
              <a:off x="0" y="0"/>
              <a:ext cx="362806" cy="468765"/>
              <a:chOff x="0" y="0"/>
              <a:chExt cx="362805" cy="468764"/>
            </a:xfrm>
          </p:grpSpPr>
          <p:sp>
            <p:nvSpPr>
              <p:cNvPr id="1729" name="Ellipse 352"/>
              <p:cNvSpPr/>
              <p:nvPr/>
            </p:nvSpPr>
            <p:spPr>
              <a:xfrm rot="12774357">
                <a:off x="183071" y="289030"/>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30" name="Ellipse 353"/>
              <p:cNvSpPr/>
              <p:nvPr/>
            </p:nvSpPr>
            <p:spPr>
              <a:xfrm rot="12774357">
                <a:off x="28876" y="19948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31" name="Ellipse 354"/>
              <p:cNvSpPr/>
              <p:nvPr/>
            </p:nvSpPr>
            <p:spPr>
              <a:xfrm rot="12774357">
                <a:off x="79707" y="28876"/>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36" name="Gruppe 348"/>
            <p:cNvGrpSpPr/>
            <p:nvPr/>
          </p:nvGrpSpPr>
          <p:grpSpPr>
            <a:xfrm>
              <a:off x="172876" y="57267"/>
              <a:ext cx="477162" cy="257800"/>
              <a:chOff x="0" y="0"/>
              <a:chExt cx="477160" cy="257799"/>
            </a:xfrm>
          </p:grpSpPr>
          <p:sp>
            <p:nvSpPr>
              <p:cNvPr id="1733" name="Rett linje 349"/>
              <p:cNvSpPr/>
              <p:nvPr/>
            </p:nvSpPr>
            <p:spPr>
              <a:xfrm flipH="1">
                <a:off x="0" y="93661"/>
                <a:ext cx="252025" cy="9335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34" name="Rett linje 350"/>
              <p:cNvSpPr/>
              <p:nvPr/>
            </p:nvSpPr>
            <p:spPr>
              <a:xfrm flipH="1">
                <a:off x="53191" y="-1"/>
                <a:ext cx="423970" cy="6513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35" name="Rett linje 351"/>
              <p:cNvSpPr/>
              <p:nvPr/>
            </p:nvSpPr>
            <p:spPr>
              <a:xfrm flipH="1">
                <a:off x="131568" y="-1"/>
                <a:ext cx="345593" cy="25780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746" name="Gruppe 326"/>
          <p:cNvGrpSpPr/>
          <p:nvPr/>
        </p:nvGrpSpPr>
        <p:grpSpPr>
          <a:xfrm>
            <a:off x="4051496" y="5041775"/>
            <a:ext cx="721157" cy="490893"/>
            <a:chOff x="0" y="0"/>
            <a:chExt cx="721156" cy="490892"/>
          </a:xfrm>
        </p:grpSpPr>
        <p:grpSp>
          <p:nvGrpSpPr>
            <p:cNvPr id="1741" name="Gruppe 339"/>
            <p:cNvGrpSpPr/>
            <p:nvPr/>
          </p:nvGrpSpPr>
          <p:grpSpPr>
            <a:xfrm>
              <a:off x="-1" y="-1"/>
              <a:ext cx="340090" cy="490894"/>
              <a:chOff x="0" y="0"/>
              <a:chExt cx="340088" cy="490892"/>
            </a:xfrm>
          </p:grpSpPr>
          <p:sp>
            <p:nvSpPr>
              <p:cNvPr id="1738" name="Ellipse 344"/>
              <p:cNvSpPr/>
              <p:nvPr/>
            </p:nvSpPr>
            <p:spPr>
              <a:xfrm rot="13642610">
                <a:off x="158078" y="30888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39" name="Ellipse 345"/>
              <p:cNvSpPr/>
              <p:nvPr/>
            </p:nvSpPr>
            <p:spPr>
              <a:xfrm rot="13642610">
                <a:off x="31151" y="183643"/>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40" name="Ellipse 346"/>
              <p:cNvSpPr/>
              <p:nvPr/>
            </p:nvSpPr>
            <p:spPr>
              <a:xfrm rot="13642610">
                <a:off x="123003" y="31151"/>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45" name="Gruppe 340"/>
            <p:cNvGrpSpPr/>
            <p:nvPr/>
          </p:nvGrpSpPr>
          <p:grpSpPr>
            <a:xfrm>
              <a:off x="176909" y="145239"/>
              <a:ext cx="544248" cy="206317"/>
              <a:chOff x="0" y="0"/>
              <a:chExt cx="544246" cy="206316"/>
            </a:xfrm>
          </p:grpSpPr>
          <p:sp>
            <p:nvSpPr>
              <p:cNvPr id="1742" name="Rett linje 341"/>
              <p:cNvSpPr/>
              <p:nvPr/>
            </p:nvSpPr>
            <p:spPr>
              <a:xfrm flipH="1">
                <a:off x="-1" y="24528"/>
                <a:ext cx="544247" cy="7966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43" name="Rett linje 342"/>
              <p:cNvSpPr/>
              <p:nvPr/>
            </p:nvSpPr>
            <p:spPr>
              <a:xfrm flipH="1" flipV="1">
                <a:off x="82640" y="-1"/>
                <a:ext cx="461607" cy="245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44" name="Rett linje 343"/>
              <p:cNvSpPr/>
              <p:nvPr/>
            </p:nvSpPr>
            <p:spPr>
              <a:xfrm flipH="1">
                <a:off x="109044" y="24527"/>
                <a:ext cx="435203" cy="18179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749" name="Gruppe 327"/>
          <p:cNvGrpSpPr/>
          <p:nvPr/>
        </p:nvGrpSpPr>
        <p:grpSpPr>
          <a:xfrm>
            <a:off x="4761781" y="5371686"/>
            <a:ext cx="543420" cy="686391"/>
            <a:chOff x="0" y="0"/>
            <a:chExt cx="543419" cy="686389"/>
          </a:xfrm>
        </p:grpSpPr>
        <p:sp>
          <p:nvSpPr>
            <p:cNvPr id="1747" name="Rett linje 337"/>
            <p:cNvSpPr/>
            <p:nvPr/>
          </p:nvSpPr>
          <p:spPr>
            <a:xfrm flipH="1">
              <a:off x="112712" y="0"/>
              <a:ext cx="430708" cy="63990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48" name="Ellipse 338"/>
            <p:cNvSpPr/>
            <p:nvPr/>
          </p:nvSpPr>
          <p:spPr>
            <a:xfrm rot="12144712">
              <a:off x="37275" y="405269"/>
              <a:ext cx="243844"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52" name="Gruppe 328"/>
          <p:cNvGrpSpPr/>
          <p:nvPr/>
        </p:nvGrpSpPr>
        <p:grpSpPr>
          <a:xfrm>
            <a:off x="4516851" y="5376716"/>
            <a:ext cx="776185" cy="400010"/>
            <a:chOff x="0" y="0"/>
            <a:chExt cx="776184" cy="400009"/>
          </a:xfrm>
        </p:grpSpPr>
        <p:sp>
          <p:nvSpPr>
            <p:cNvPr id="1750" name="Rett linje 335"/>
            <p:cNvSpPr/>
            <p:nvPr/>
          </p:nvSpPr>
          <p:spPr>
            <a:xfrm flipH="1">
              <a:off x="271766" y="0"/>
              <a:ext cx="504419" cy="19398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51" name="Ellipse 336"/>
            <p:cNvSpPr/>
            <p:nvPr/>
          </p:nvSpPr>
          <p:spPr>
            <a:xfrm rot="12144712">
              <a:off x="37275" y="118888"/>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55" name="Gruppe 329"/>
          <p:cNvGrpSpPr/>
          <p:nvPr/>
        </p:nvGrpSpPr>
        <p:grpSpPr>
          <a:xfrm>
            <a:off x="4500884" y="5099174"/>
            <a:ext cx="792151" cy="318397"/>
            <a:chOff x="0" y="0"/>
            <a:chExt cx="792149" cy="318396"/>
          </a:xfrm>
        </p:grpSpPr>
        <p:sp>
          <p:nvSpPr>
            <p:cNvPr id="1753" name="Rett linje 333"/>
            <p:cNvSpPr/>
            <p:nvPr/>
          </p:nvSpPr>
          <p:spPr>
            <a:xfrm flipH="1" flipV="1">
              <a:off x="46485" y="112713"/>
              <a:ext cx="745665" cy="1648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54" name="Ellipse 334"/>
            <p:cNvSpPr/>
            <p:nvPr/>
          </p:nvSpPr>
          <p:spPr>
            <a:xfrm rot="12144712">
              <a:off x="37275" y="37275"/>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58" name="Gruppe 330"/>
          <p:cNvGrpSpPr/>
          <p:nvPr/>
        </p:nvGrpSpPr>
        <p:grpSpPr>
          <a:xfrm>
            <a:off x="5053503" y="5022908"/>
            <a:ext cx="1083593" cy="613181"/>
            <a:chOff x="0" y="0"/>
            <a:chExt cx="1083591" cy="613180"/>
          </a:xfrm>
        </p:grpSpPr>
        <p:sp>
          <p:nvSpPr>
            <p:cNvPr id="1756" name="Rett linje 331"/>
            <p:cNvSpPr/>
            <p:nvPr/>
          </p:nvSpPr>
          <p:spPr>
            <a:xfrm flipH="1">
              <a:off x="242068" y="-1"/>
              <a:ext cx="841524" cy="359957"/>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57" name="Ellipse 332"/>
            <p:cNvSpPr/>
            <p:nvPr/>
          </p:nvSpPr>
          <p:spPr>
            <a:xfrm rot="14852585">
              <a:off x="59866" y="162225"/>
              <a:ext cx="391090" cy="391089"/>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67" name="Gruppe 365"/>
          <p:cNvGrpSpPr/>
          <p:nvPr/>
        </p:nvGrpSpPr>
        <p:grpSpPr>
          <a:xfrm>
            <a:off x="5823096" y="2436437"/>
            <a:ext cx="470387" cy="705411"/>
            <a:chOff x="0" y="0"/>
            <a:chExt cx="470385" cy="705410"/>
          </a:xfrm>
        </p:grpSpPr>
        <p:grpSp>
          <p:nvGrpSpPr>
            <p:cNvPr id="1762" name="Gruppe 396"/>
            <p:cNvGrpSpPr/>
            <p:nvPr/>
          </p:nvGrpSpPr>
          <p:grpSpPr>
            <a:xfrm>
              <a:off x="0" y="0"/>
              <a:ext cx="470386" cy="335720"/>
              <a:chOff x="0" y="0"/>
              <a:chExt cx="470385" cy="335719"/>
            </a:xfrm>
          </p:grpSpPr>
          <p:sp>
            <p:nvSpPr>
              <p:cNvPr id="1759" name="Ellipse 401"/>
              <p:cNvSpPr/>
              <p:nvPr/>
            </p:nvSpPr>
            <p:spPr>
              <a:xfrm flipH="1" rot="1360459">
                <a:off x="296280" y="99828"/>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60" name="Ellipse 402"/>
              <p:cNvSpPr/>
              <p:nvPr/>
            </p:nvSpPr>
            <p:spPr>
              <a:xfrm flipH="1" rot="1360459">
                <a:off x="135251" y="23247"/>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61" name="Ellipse 403"/>
              <p:cNvSpPr/>
              <p:nvPr/>
            </p:nvSpPr>
            <p:spPr>
              <a:xfrm flipH="1" rot="1360459">
                <a:off x="23247" y="161614"/>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66" name="Gruppe 397"/>
            <p:cNvGrpSpPr/>
            <p:nvPr/>
          </p:nvGrpSpPr>
          <p:grpSpPr>
            <a:xfrm>
              <a:off x="138629" y="168519"/>
              <a:ext cx="217378" cy="536892"/>
              <a:chOff x="0" y="0"/>
              <a:chExt cx="217376" cy="536890"/>
            </a:xfrm>
          </p:grpSpPr>
          <p:sp>
            <p:nvSpPr>
              <p:cNvPr id="1763" name="Rett linje 398"/>
              <p:cNvSpPr/>
              <p:nvPr/>
            </p:nvSpPr>
            <p:spPr>
              <a:xfrm flipV="1">
                <a:off x="181716" y="74180"/>
                <a:ext cx="35661" cy="2374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64" name="Rett linje 399"/>
              <p:cNvSpPr/>
              <p:nvPr/>
            </p:nvSpPr>
            <p:spPr>
              <a:xfrm flipH="1" flipV="1">
                <a:off x="81977" y="-1"/>
                <a:ext cx="99054" cy="53689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65" name="Rett linje 400"/>
              <p:cNvSpPr/>
              <p:nvPr/>
            </p:nvSpPr>
            <p:spPr>
              <a:xfrm flipH="1" flipV="1">
                <a:off x="0" y="134074"/>
                <a:ext cx="181031" cy="40281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776" name="Gruppe 366"/>
          <p:cNvGrpSpPr/>
          <p:nvPr/>
        </p:nvGrpSpPr>
        <p:grpSpPr>
          <a:xfrm>
            <a:off x="5364827" y="2537258"/>
            <a:ext cx="436505" cy="629783"/>
            <a:chOff x="0" y="0"/>
            <a:chExt cx="436503" cy="629782"/>
          </a:xfrm>
        </p:grpSpPr>
        <p:grpSp>
          <p:nvGrpSpPr>
            <p:cNvPr id="1771" name="Gruppe 388"/>
            <p:cNvGrpSpPr/>
            <p:nvPr/>
          </p:nvGrpSpPr>
          <p:grpSpPr>
            <a:xfrm>
              <a:off x="0" y="0"/>
              <a:ext cx="436504" cy="335744"/>
              <a:chOff x="0" y="0"/>
              <a:chExt cx="436503" cy="335743"/>
            </a:xfrm>
          </p:grpSpPr>
          <p:sp>
            <p:nvSpPr>
              <p:cNvPr id="1768" name="Ellipse 393"/>
              <p:cNvSpPr/>
              <p:nvPr/>
            </p:nvSpPr>
            <p:spPr>
              <a:xfrm flipH="1" rot="730814">
                <a:off x="271429" y="60187"/>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69" name="Ellipse 394"/>
              <p:cNvSpPr/>
              <p:nvPr/>
            </p:nvSpPr>
            <p:spPr>
              <a:xfrm flipH="1" rot="730814">
                <a:off x="99145" y="14216"/>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70" name="Ellipse 395"/>
              <p:cNvSpPr/>
              <p:nvPr/>
            </p:nvSpPr>
            <p:spPr>
              <a:xfrm flipH="1" rot="730814">
                <a:off x="14216" y="170669"/>
                <a:ext cx="150859" cy="150858"/>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75" name="Gruppe 389"/>
            <p:cNvGrpSpPr/>
            <p:nvPr/>
          </p:nvGrpSpPr>
          <p:grpSpPr>
            <a:xfrm>
              <a:off x="152541" y="159828"/>
              <a:ext cx="253215" cy="469955"/>
              <a:chOff x="0" y="0"/>
              <a:chExt cx="253214" cy="469953"/>
            </a:xfrm>
          </p:grpSpPr>
          <p:sp>
            <p:nvSpPr>
              <p:cNvPr id="1772" name="Rett linje 390"/>
              <p:cNvSpPr/>
              <p:nvPr/>
            </p:nvSpPr>
            <p:spPr>
              <a:xfrm flipH="1" flipV="1">
                <a:off x="48759" y="-1"/>
                <a:ext cx="111828" cy="24439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73" name="Rett linje 391"/>
              <p:cNvSpPr/>
              <p:nvPr/>
            </p:nvSpPr>
            <p:spPr>
              <a:xfrm flipH="1" flipV="1">
                <a:off x="0" y="123724"/>
                <a:ext cx="253215" cy="3462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74" name="Rett linje 392"/>
              <p:cNvSpPr/>
              <p:nvPr/>
            </p:nvSpPr>
            <p:spPr>
              <a:xfrm flipH="1" flipV="1">
                <a:off x="191777" y="43198"/>
                <a:ext cx="61438" cy="42675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785" name="Gruppe 367"/>
          <p:cNvGrpSpPr/>
          <p:nvPr/>
        </p:nvGrpSpPr>
        <p:grpSpPr>
          <a:xfrm>
            <a:off x="5012771" y="2832654"/>
            <a:ext cx="492197" cy="576661"/>
            <a:chOff x="0" y="0"/>
            <a:chExt cx="492195" cy="576660"/>
          </a:xfrm>
        </p:grpSpPr>
        <p:grpSp>
          <p:nvGrpSpPr>
            <p:cNvPr id="1780" name="Gruppe 380"/>
            <p:cNvGrpSpPr/>
            <p:nvPr/>
          </p:nvGrpSpPr>
          <p:grpSpPr>
            <a:xfrm>
              <a:off x="0" y="0"/>
              <a:ext cx="378212" cy="329479"/>
              <a:chOff x="0" y="0"/>
              <a:chExt cx="378211" cy="329478"/>
            </a:xfrm>
          </p:grpSpPr>
          <p:sp>
            <p:nvSpPr>
              <p:cNvPr id="1777" name="Ellipse 386"/>
              <p:cNvSpPr/>
              <p:nvPr/>
            </p:nvSpPr>
            <p:spPr>
              <a:xfrm flipH="1" rot="21462561">
                <a:off x="46093" y="2954"/>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78" name="Ellipse 387"/>
              <p:cNvSpPr/>
              <p:nvPr/>
            </p:nvSpPr>
            <p:spPr>
              <a:xfrm flipH="1" rot="21462561">
                <a:off x="2954" y="175666"/>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79" name="Ellipse 385"/>
              <p:cNvSpPr/>
              <p:nvPr/>
            </p:nvSpPr>
            <p:spPr>
              <a:xfrm flipH="1" rot="21462561">
                <a:off x="224399" y="4415"/>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84" name="Gruppe 381"/>
            <p:cNvGrpSpPr/>
            <p:nvPr/>
          </p:nvGrpSpPr>
          <p:grpSpPr>
            <a:xfrm>
              <a:off x="148912" y="134994"/>
              <a:ext cx="343284" cy="441667"/>
              <a:chOff x="0" y="0"/>
              <a:chExt cx="343283" cy="441665"/>
            </a:xfrm>
          </p:grpSpPr>
          <p:sp>
            <p:nvSpPr>
              <p:cNvPr id="1781" name="Rett linje 382"/>
              <p:cNvSpPr/>
              <p:nvPr/>
            </p:nvSpPr>
            <p:spPr>
              <a:xfrm flipH="1" flipV="1">
                <a:off x="15438" y="0"/>
                <a:ext cx="327845" cy="44166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82" name="Rett linje 383"/>
              <p:cNvSpPr/>
              <p:nvPr/>
            </p:nvSpPr>
            <p:spPr>
              <a:xfrm flipH="1" flipV="1">
                <a:off x="-1" y="132088"/>
                <a:ext cx="343285" cy="30957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83" name="Rett linje 384"/>
              <p:cNvSpPr/>
              <p:nvPr/>
            </p:nvSpPr>
            <p:spPr>
              <a:xfrm flipH="1" flipV="1">
                <a:off x="164749" y="5118"/>
                <a:ext cx="178535" cy="43654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788" name="Gruppe 368"/>
          <p:cNvGrpSpPr/>
          <p:nvPr/>
        </p:nvGrpSpPr>
        <p:grpSpPr>
          <a:xfrm>
            <a:off x="5936943" y="2869566"/>
            <a:ext cx="318998" cy="803815"/>
            <a:chOff x="0" y="0"/>
            <a:chExt cx="318997" cy="803813"/>
          </a:xfrm>
        </p:grpSpPr>
        <p:sp>
          <p:nvSpPr>
            <p:cNvPr id="1786" name="Rett linje 378"/>
            <p:cNvSpPr/>
            <p:nvPr/>
          </p:nvSpPr>
          <p:spPr>
            <a:xfrm flipV="1">
              <a:off x="57434" y="46999"/>
              <a:ext cx="149065" cy="75681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87" name="Ellipse 379"/>
            <p:cNvSpPr/>
            <p:nvPr/>
          </p:nvSpPr>
          <p:spPr>
            <a:xfrm flipH="1" rot="1360459">
              <a:off x="37577" y="37576"/>
              <a:ext cx="243843"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91" name="Gruppe 369"/>
          <p:cNvGrpSpPr/>
          <p:nvPr/>
        </p:nvGrpSpPr>
        <p:grpSpPr>
          <a:xfrm>
            <a:off x="5564767" y="2894759"/>
            <a:ext cx="424584" cy="766455"/>
            <a:chOff x="0" y="0"/>
            <a:chExt cx="424583" cy="766454"/>
          </a:xfrm>
        </p:grpSpPr>
        <p:sp>
          <p:nvSpPr>
            <p:cNvPr id="1789" name="Rett linje 376"/>
            <p:cNvSpPr/>
            <p:nvPr/>
          </p:nvSpPr>
          <p:spPr>
            <a:xfrm flipH="1" flipV="1">
              <a:off x="205814" y="272281"/>
              <a:ext cx="218770" cy="49417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90" name="Ellipse 377"/>
            <p:cNvSpPr/>
            <p:nvPr/>
          </p:nvSpPr>
          <p:spPr>
            <a:xfrm flipH="1" rot="1360459">
              <a:off x="37577" y="37577"/>
              <a:ext cx="243846" cy="243846"/>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94" name="Gruppe 370"/>
          <p:cNvGrpSpPr/>
          <p:nvPr/>
        </p:nvGrpSpPr>
        <p:grpSpPr>
          <a:xfrm>
            <a:off x="5299152" y="3137032"/>
            <a:ext cx="690199" cy="524182"/>
            <a:chOff x="0" y="0"/>
            <a:chExt cx="690198" cy="524180"/>
          </a:xfrm>
        </p:grpSpPr>
        <p:sp>
          <p:nvSpPr>
            <p:cNvPr id="1792" name="Rett linje 374"/>
            <p:cNvSpPr/>
            <p:nvPr/>
          </p:nvSpPr>
          <p:spPr>
            <a:xfrm flipH="1" flipV="1">
              <a:off x="47000" y="112499"/>
              <a:ext cx="643199" cy="41168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93" name="Ellipse 375"/>
            <p:cNvSpPr/>
            <p:nvPr/>
          </p:nvSpPr>
          <p:spPr>
            <a:xfrm flipH="1" rot="1360459">
              <a:off x="37577" y="37577"/>
              <a:ext cx="243846" cy="243846"/>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797" name="Gruppe 371"/>
          <p:cNvGrpSpPr/>
          <p:nvPr/>
        </p:nvGrpSpPr>
        <p:grpSpPr>
          <a:xfrm>
            <a:off x="5747957" y="3414252"/>
            <a:ext cx="586781" cy="1094503"/>
            <a:chOff x="0" y="0"/>
            <a:chExt cx="586779" cy="1094501"/>
          </a:xfrm>
        </p:grpSpPr>
        <p:sp>
          <p:nvSpPr>
            <p:cNvPr id="1795" name="Rett linje 372"/>
            <p:cNvSpPr/>
            <p:nvPr/>
          </p:nvSpPr>
          <p:spPr>
            <a:xfrm flipH="1" flipV="1">
              <a:off x="247540" y="244419"/>
              <a:ext cx="339240" cy="850083"/>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796" name="Ellipse 373"/>
            <p:cNvSpPr/>
            <p:nvPr/>
          </p:nvSpPr>
          <p:spPr>
            <a:xfrm flipH="1" rot="20252585">
              <a:off x="59866" y="59866"/>
              <a:ext cx="391090" cy="391090"/>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ctr">
              <a:noAutofit/>
            </a:bodyPr>
            <a:lstStyle/>
            <a:p>
              <a:pPr defTabSz="866986">
                <a:defRPr sz="3400">
                  <a:solidFill>
                    <a:srgbClr val="000000"/>
                  </a:solidFill>
                  <a:latin typeface="Calibri"/>
                  <a:ea typeface="Calibri"/>
                  <a:cs typeface="Calibri"/>
                  <a:sym typeface="Calibri"/>
                </a:defRPr>
              </a:pPr>
            </a:p>
          </p:txBody>
        </p:sp>
      </p:grpSp>
      <p:grpSp>
        <p:nvGrpSpPr>
          <p:cNvPr id="1806" name="Gruppe 406"/>
          <p:cNvGrpSpPr/>
          <p:nvPr/>
        </p:nvGrpSpPr>
        <p:grpSpPr>
          <a:xfrm>
            <a:off x="6707213" y="6605382"/>
            <a:ext cx="470387" cy="705411"/>
            <a:chOff x="0" y="0"/>
            <a:chExt cx="470385" cy="705409"/>
          </a:xfrm>
        </p:grpSpPr>
        <p:grpSp>
          <p:nvGrpSpPr>
            <p:cNvPr id="1801" name="Gruppe 437"/>
            <p:cNvGrpSpPr/>
            <p:nvPr/>
          </p:nvGrpSpPr>
          <p:grpSpPr>
            <a:xfrm>
              <a:off x="0" y="369690"/>
              <a:ext cx="470386" cy="335720"/>
              <a:chOff x="0" y="0"/>
              <a:chExt cx="470385" cy="335719"/>
            </a:xfrm>
          </p:grpSpPr>
          <p:sp>
            <p:nvSpPr>
              <p:cNvPr id="1798" name="Ellipse 442"/>
              <p:cNvSpPr/>
              <p:nvPr/>
            </p:nvSpPr>
            <p:spPr>
              <a:xfrm flipH="1" rot="12160459">
                <a:off x="23247" y="85033"/>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799" name="Ellipse 443"/>
              <p:cNvSpPr/>
              <p:nvPr/>
            </p:nvSpPr>
            <p:spPr>
              <a:xfrm flipH="1" rot="12160459">
                <a:off x="184276" y="161614"/>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800" name="Ellipse 444"/>
              <p:cNvSpPr/>
              <p:nvPr/>
            </p:nvSpPr>
            <p:spPr>
              <a:xfrm flipH="1" rot="12160459">
                <a:off x="296280" y="23247"/>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805" name="Gruppe 438"/>
            <p:cNvGrpSpPr/>
            <p:nvPr/>
          </p:nvGrpSpPr>
          <p:grpSpPr>
            <a:xfrm>
              <a:off x="114379" y="0"/>
              <a:ext cx="217378" cy="536891"/>
              <a:chOff x="0" y="0"/>
              <a:chExt cx="217376" cy="536890"/>
            </a:xfrm>
          </p:grpSpPr>
          <p:sp>
            <p:nvSpPr>
              <p:cNvPr id="1802" name="Rett linje 439"/>
              <p:cNvSpPr/>
              <p:nvPr/>
            </p:nvSpPr>
            <p:spPr>
              <a:xfrm flipH="1">
                <a:off x="-1" y="225281"/>
                <a:ext cx="35662" cy="2374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803" name="Rett linje 440"/>
              <p:cNvSpPr/>
              <p:nvPr/>
            </p:nvSpPr>
            <p:spPr>
              <a:xfrm>
                <a:off x="36346" y="0"/>
                <a:ext cx="99053" cy="53689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804" name="Rett linje 441"/>
              <p:cNvSpPr/>
              <p:nvPr/>
            </p:nvSpPr>
            <p:spPr>
              <a:xfrm>
                <a:off x="36345" y="0"/>
                <a:ext cx="181032" cy="40281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815" name="Gruppe 407"/>
          <p:cNvGrpSpPr/>
          <p:nvPr/>
        </p:nvGrpSpPr>
        <p:grpSpPr>
          <a:xfrm>
            <a:off x="7199364" y="6580189"/>
            <a:ext cx="436505" cy="629783"/>
            <a:chOff x="0" y="0"/>
            <a:chExt cx="436503" cy="629782"/>
          </a:xfrm>
        </p:grpSpPr>
        <p:grpSp>
          <p:nvGrpSpPr>
            <p:cNvPr id="1810" name="Gruppe 429"/>
            <p:cNvGrpSpPr/>
            <p:nvPr/>
          </p:nvGrpSpPr>
          <p:grpSpPr>
            <a:xfrm>
              <a:off x="0" y="294038"/>
              <a:ext cx="436504" cy="335745"/>
              <a:chOff x="0" y="0"/>
              <a:chExt cx="436503" cy="335743"/>
            </a:xfrm>
          </p:grpSpPr>
          <p:sp>
            <p:nvSpPr>
              <p:cNvPr id="1807" name="Ellipse 434"/>
              <p:cNvSpPr/>
              <p:nvPr/>
            </p:nvSpPr>
            <p:spPr>
              <a:xfrm flipH="1" rot="11530814">
                <a:off x="14216" y="124697"/>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808" name="Ellipse 435"/>
              <p:cNvSpPr/>
              <p:nvPr/>
            </p:nvSpPr>
            <p:spPr>
              <a:xfrm flipH="1" rot="11530814">
                <a:off x="186500" y="170669"/>
                <a:ext cx="150859" cy="150858"/>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809" name="Ellipse 436"/>
              <p:cNvSpPr/>
              <p:nvPr/>
            </p:nvSpPr>
            <p:spPr>
              <a:xfrm flipH="1" rot="11530814">
                <a:off x="271429" y="1421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814" name="Gruppe 430"/>
            <p:cNvGrpSpPr/>
            <p:nvPr/>
          </p:nvGrpSpPr>
          <p:grpSpPr>
            <a:xfrm>
              <a:off x="30748" y="-1"/>
              <a:ext cx="253215" cy="469955"/>
              <a:chOff x="0" y="0"/>
              <a:chExt cx="253214" cy="469953"/>
            </a:xfrm>
          </p:grpSpPr>
          <p:sp>
            <p:nvSpPr>
              <p:cNvPr id="1811" name="Rett linje 431"/>
              <p:cNvSpPr/>
              <p:nvPr/>
            </p:nvSpPr>
            <p:spPr>
              <a:xfrm>
                <a:off x="92628" y="225563"/>
                <a:ext cx="111827" cy="24439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812" name="Rett linje 432"/>
              <p:cNvSpPr/>
              <p:nvPr/>
            </p:nvSpPr>
            <p:spPr>
              <a:xfrm>
                <a:off x="-1" y="0"/>
                <a:ext cx="253216" cy="3462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813" name="Rett linje 433"/>
              <p:cNvSpPr/>
              <p:nvPr/>
            </p:nvSpPr>
            <p:spPr>
              <a:xfrm>
                <a:off x="-1" y="-1"/>
                <a:ext cx="61439" cy="42675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824" name="Gruppe 408"/>
          <p:cNvGrpSpPr/>
          <p:nvPr/>
        </p:nvGrpSpPr>
        <p:grpSpPr>
          <a:xfrm>
            <a:off x="7495727" y="6337915"/>
            <a:ext cx="492197" cy="576661"/>
            <a:chOff x="0" y="0"/>
            <a:chExt cx="492195" cy="576660"/>
          </a:xfrm>
        </p:grpSpPr>
        <p:grpSp>
          <p:nvGrpSpPr>
            <p:cNvPr id="1819" name="Gruppe 421"/>
            <p:cNvGrpSpPr/>
            <p:nvPr/>
          </p:nvGrpSpPr>
          <p:grpSpPr>
            <a:xfrm>
              <a:off x="113984" y="247181"/>
              <a:ext cx="378212" cy="329480"/>
              <a:chOff x="0" y="0"/>
              <a:chExt cx="378211" cy="329478"/>
            </a:xfrm>
          </p:grpSpPr>
          <p:sp>
            <p:nvSpPr>
              <p:cNvPr id="1816" name="Ellipse 426"/>
              <p:cNvSpPr/>
              <p:nvPr/>
            </p:nvSpPr>
            <p:spPr>
              <a:xfrm flipH="1" rot="10662561">
                <a:off x="2954" y="174205"/>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817" name="Ellipse 427"/>
              <p:cNvSpPr/>
              <p:nvPr/>
            </p:nvSpPr>
            <p:spPr>
              <a:xfrm flipH="1" rot="10662561">
                <a:off x="181260" y="17566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818" name="Ellipse 428"/>
              <p:cNvSpPr/>
              <p:nvPr/>
            </p:nvSpPr>
            <p:spPr>
              <a:xfrm flipH="1" rot="10662561">
                <a:off x="224399" y="2954"/>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823" name="Gruppe 422"/>
            <p:cNvGrpSpPr/>
            <p:nvPr/>
          </p:nvGrpSpPr>
          <p:grpSpPr>
            <a:xfrm>
              <a:off x="-1" y="-1"/>
              <a:ext cx="343285" cy="441667"/>
              <a:chOff x="0" y="0"/>
              <a:chExt cx="343283" cy="441665"/>
            </a:xfrm>
          </p:grpSpPr>
          <p:sp>
            <p:nvSpPr>
              <p:cNvPr id="1820" name="Rett linje 423"/>
              <p:cNvSpPr/>
              <p:nvPr/>
            </p:nvSpPr>
            <p:spPr>
              <a:xfrm>
                <a:off x="0" y="1"/>
                <a:ext cx="327845" cy="44166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821" name="Rett linje 424"/>
              <p:cNvSpPr/>
              <p:nvPr/>
            </p:nvSpPr>
            <p:spPr>
              <a:xfrm>
                <a:off x="-1" y="-1"/>
                <a:ext cx="343285" cy="30957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822" name="Rett linje 425"/>
              <p:cNvSpPr/>
              <p:nvPr/>
            </p:nvSpPr>
            <p:spPr>
              <a:xfrm>
                <a:off x="0" y="0"/>
                <a:ext cx="178534" cy="43654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827" name="Gruppe 409"/>
          <p:cNvGrpSpPr/>
          <p:nvPr/>
        </p:nvGrpSpPr>
        <p:grpSpPr>
          <a:xfrm>
            <a:off x="6744754" y="6073849"/>
            <a:ext cx="318999" cy="803815"/>
            <a:chOff x="0" y="0"/>
            <a:chExt cx="318997" cy="803813"/>
          </a:xfrm>
        </p:grpSpPr>
        <p:sp>
          <p:nvSpPr>
            <p:cNvPr id="1825" name="Rett linje 419"/>
            <p:cNvSpPr/>
            <p:nvPr/>
          </p:nvSpPr>
          <p:spPr>
            <a:xfrm flipH="1">
              <a:off x="112498" y="0"/>
              <a:ext cx="149065" cy="75681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826" name="Ellipse 420"/>
            <p:cNvSpPr/>
            <p:nvPr/>
          </p:nvSpPr>
          <p:spPr>
            <a:xfrm flipH="1" rot="12160459">
              <a:off x="37577" y="522391"/>
              <a:ext cx="243843"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830" name="Gruppe 410"/>
          <p:cNvGrpSpPr/>
          <p:nvPr/>
        </p:nvGrpSpPr>
        <p:grpSpPr>
          <a:xfrm>
            <a:off x="7011344" y="6086015"/>
            <a:ext cx="424585" cy="766455"/>
            <a:chOff x="0" y="0"/>
            <a:chExt cx="424583" cy="766454"/>
          </a:xfrm>
        </p:grpSpPr>
        <p:sp>
          <p:nvSpPr>
            <p:cNvPr id="1828" name="Rett linje 417"/>
            <p:cNvSpPr/>
            <p:nvPr/>
          </p:nvSpPr>
          <p:spPr>
            <a:xfrm>
              <a:off x="-1" y="0"/>
              <a:ext cx="218770" cy="49417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829" name="Ellipse 418"/>
            <p:cNvSpPr/>
            <p:nvPr/>
          </p:nvSpPr>
          <p:spPr>
            <a:xfrm flipH="1" rot="12160459">
              <a:off x="143160" y="485031"/>
              <a:ext cx="243847"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833" name="Gruppe 411"/>
          <p:cNvGrpSpPr/>
          <p:nvPr/>
        </p:nvGrpSpPr>
        <p:grpSpPr>
          <a:xfrm>
            <a:off x="7011344" y="6086016"/>
            <a:ext cx="690199" cy="524182"/>
            <a:chOff x="0" y="0"/>
            <a:chExt cx="690198" cy="524181"/>
          </a:xfrm>
        </p:grpSpPr>
        <p:sp>
          <p:nvSpPr>
            <p:cNvPr id="1831" name="Rett linje 415"/>
            <p:cNvSpPr/>
            <p:nvPr/>
          </p:nvSpPr>
          <p:spPr>
            <a:xfrm>
              <a:off x="0" y="-1"/>
              <a:ext cx="643198" cy="41168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832" name="Ellipse 416"/>
            <p:cNvSpPr/>
            <p:nvPr/>
          </p:nvSpPr>
          <p:spPr>
            <a:xfrm flipH="1" rot="12160459">
              <a:off x="408775" y="242758"/>
              <a:ext cx="243847" cy="243846"/>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836" name="Gruppe 412"/>
          <p:cNvGrpSpPr/>
          <p:nvPr/>
        </p:nvGrpSpPr>
        <p:grpSpPr>
          <a:xfrm>
            <a:off x="6665959" y="5238475"/>
            <a:ext cx="586780" cy="1094503"/>
            <a:chOff x="0" y="0"/>
            <a:chExt cx="586779" cy="1094502"/>
          </a:xfrm>
        </p:grpSpPr>
        <p:sp>
          <p:nvSpPr>
            <p:cNvPr id="1834" name="Rett linje 413"/>
            <p:cNvSpPr/>
            <p:nvPr/>
          </p:nvSpPr>
          <p:spPr>
            <a:xfrm>
              <a:off x="0" y="-1"/>
              <a:ext cx="339240" cy="850085"/>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835" name="Ellipse 414"/>
            <p:cNvSpPr/>
            <p:nvPr/>
          </p:nvSpPr>
          <p:spPr>
            <a:xfrm flipH="1" rot="9452585">
              <a:off x="135823" y="643546"/>
              <a:ext cx="391090" cy="391090"/>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839" name="Ellipse 3"/>
          <p:cNvGrpSpPr/>
          <p:nvPr/>
        </p:nvGrpSpPr>
        <p:grpSpPr>
          <a:xfrm>
            <a:off x="6107818" y="4463605"/>
            <a:ext cx="801022" cy="801022"/>
            <a:chOff x="0" y="0"/>
            <a:chExt cx="801021" cy="801021"/>
          </a:xfrm>
        </p:grpSpPr>
        <p:sp>
          <p:nvSpPr>
            <p:cNvPr id="1837" name="Circle"/>
            <p:cNvSpPr/>
            <p:nvPr/>
          </p:nvSpPr>
          <p:spPr>
            <a:xfrm>
              <a:off x="0" y="0"/>
              <a:ext cx="801022" cy="801022"/>
            </a:xfrm>
            <a:prstGeom prst="ellipse">
              <a:avLst/>
            </a:prstGeom>
            <a:gradFill flip="none" rotWithShape="1">
              <a:gsLst>
                <a:gs pos="0">
                  <a:srgbClr val="C8B2E9"/>
                </a:gs>
                <a:gs pos="35000">
                  <a:srgbClr val="D8C9EE"/>
                </a:gs>
                <a:gs pos="100000">
                  <a:srgbClr val="F0EAF9"/>
                </a:gs>
              </a:gsLst>
              <a:lin ang="16200000" scaled="0"/>
            </a:gradFill>
            <a:ln w="12700" cap="flat">
              <a:solidFill>
                <a:srgbClr val="7D60A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ctr">
              <a:noAutofit/>
            </a:bodyPr>
            <a:lstStyle/>
            <a:p>
              <a:pPr defTabSz="866986">
                <a:defRPr sz="3400">
                  <a:solidFill>
                    <a:srgbClr val="000000"/>
                  </a:solidFill>
                  <a:latin typeface="Calibri"/>
                  <a:ea typeface="Calibri"/>
                  <a:cs typeface="Calibri"/>
                  <a:sym typeface="Calibri"/>
                </a:defRPr>
              </a:pPr>
            </a:p>
          </p:txBody>
        </p:sp>
        <p:sp>
          <p:nvSpPr>
            <p:cNvPr id="1838" name="TY"/>
            <p:cNvSpPr txBox="1"/>
            <p:nvPr/>
          </p:nvSpPr>
          <p:spPr>
            <a:xfrm>
              <a:off x="117306" y="100535"/>
              <a:ext cx="651970" cy="5999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866986">
                <a:defRPr sz="3000">
                  <a:solidFill>
                    <a:srgbClr val="000000"/>
                  </a:solidFill>
                  <a:latin typeface="Calibri"/>
                  <a:ea typeface="Calibri"/>
                  <a:cs typeface="Calibri"/>
                  <a:sym typeface="Calibri"/>
                </a:defRPr>
              </a:lvl1pPr>
            </a:lstStyle>
            <a:p>
              <a:pPr/>
              <a:r>
                <a:t>TY</a:t>
              </a:r>
            </a:p>
          </p:txBody>
        </p:sp>
      </p:grpSp>
      <p:sp>
        <p:nvSpPr>
          <p:cNvPr id="1840" name="Tittel 13"/>
          <p:cNvSpPr txBox="1"/>
          <p:nvPr>
            <p:ph type="title"/>
          </p:nvPr>
        </p:nvSpPr>
        <p:spPr>
          <a:xfrm>
            <a:off x="939930" y="1558649"/>
            <a:ext cx="5975123" cy="1242472"/>
          </a:xfrm>
          <a:prstGeom prst="rect">
            <a:avLst/>
          </a:prstGeom>
        </p:spPr>
        <p:txBody>
          <a:bodyPr/>
          <a:lstStyle/>
          <a:p>
            <a:pPr defTabSz="971025">
              <a:defRPr sz="3808"/>
            </a:pPr>
            <a:r>
              <a:t>Zbuduj swoje kanały </a:t>
            </a:r>
            <a:br/>
            <a:r>
              <a:t>dystrybucji</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1563"/>
                                        </p:tgtEl>
                                        <p:attrNameLst>
                                          <p:attrName>style.visibility</p:attrName>
                                        </p:attrNameLst>
                                      </p:cBhvr>
                                      <p:to>
                                        <p:strVal val="visible"/>
                                      </p:to>
                                    </p:set>
                                    <p:animEffect filter="wipe(down)" transition="in">
                                      <p:cBhvr>
                                        <p:cTn id="7" dur="500"/>
                                        <p:tgtEl>
                                          <p:spTgt spid="156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1557"/>
                                        </p:tgtEl>
                                        <p:attrNameLst>
                                          <p:attrName>style.visibility</p:attrName>
                                        </p:attrNameLst>
                                      </p:cBhvr>
                                      <p:to>
                                        <p:strVal val="visible"/>
                                      </p:to>
                                    </p:set>
                                    <p:animEffect filter="wipe(down)" transition="in">
                                      <p:cBhvr>
                                        <p:cTn id="12" dur="500"/>
                                        <p:tgtEl>
                                          <p:spTgt spid="155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1560"/>
                                        </p:tgtEl>
                                        <p:attrNameLst>
                                          <p:attrName>style.visibility</p:attrName>
                                        </p:attrNameLst>
                                      </p:cBhvr>
                                      <p:to>
                                        <p:strVal val="visible"/>
                                      </p:to>
                                    </p:set>
                                    <p:animEffect filter="wipe(down)" transition="in">
                                      <p:cBhvr>
                                        <p:cTn id="17" dur="500"/>
                                        <p:tgtEl>
                                          <p:spTgt spid="1560"/>
                                        </p:tgtEl>
                                      </p:cBhvr>
                                    </p:animEffect>
                                  </p:childTnLst>
                                </p:cTn>
                              </p:par>
                            </p:childTnLst>
                          </p:cTn>
                        </p:par>
                        <p:par>
                          <p:cTn id="18" fill="hold">
                            <p:stCondLst>
                              <p:cond delay="500"/>
                            </p:stCondLst>
                            <p:childTnLst>
                              <p:par>
                                <p:cTn id="19" presetClass="entr" nodeType="afterEffect" presetSubtype="2" presetID="22" grpId="4" fill="hold">
                                  <p:stCondLst>
                                    <p:cond delay="0"/>
                                  </p:stCondLst>
                                  <p:iterate type="el" backwards="0">
                                    <p:tmAbs val="0"/>
                                  </p:iterate>
                                  <p:childTnLst>
                                    <p:set>
                                      <p:cBhvr>
                                        <p:cTn id="20" fill="hold"/>
                                        <p:tgtEl>
                                          <p:spTgt spid="1641"/>
                                        </p:tgtEl>
                                        <p:attrNameLst>
                                          <p:attrName>style.visibility</p:attrName>
                                        </p:attrNameLst>
                                      </p:cBhvr>
                                      <p:to>
                                        <p:strVal val="visible"/>
                                      </p:to>
                                    </p:set>
                                    <p:animEffect filter="wipe(right)" transition="in">
                                      <p:cBhvr>
                                        <p:cTn id="21" dur="250"/>
                                        <p:tgtEl>
                                          <p:spTgt spid="1641"/>
                                        </p:tgtEl>
                                      </p:cBhvr>
                                    </p:animEffect>
                                  </p:childTnLst>
                                </p:cTn>
                              </p:par>
                            </p:childTnLst>
                          </p:cTn>
                        </p:par>
                        <p:par>
                          <p:cTn id="22" fill="hold">
                            <p:stCondLst>
                              <p:cond delay="750"/>
                            </p:stCondLst>
                            <p:childTnLst>
                              <p:par>
                                <p:cTn id="23" presetClass="entr" nodeType="afterEffect" presetSubtype="2" presetID="22" grpId="5" fill="hold">
                                  <p:stCondLst>
                                    <p:cond delay="0"/>
                                  </p:stCondLst>
                                  <p:iterate type="el" backwards="0">
                                    <p:tmAbs val="0"/>
                                  </p:iterate>
                                  <p:childTnLst>
                                    <p:set>
                                      <p:cBhvr>
                                        <p:cTn id="24" fill="hold"/>
                                        <p:tgtEl>
                                          <p:spTgt spid="1638"/>
                                        </p:tgtEl>
                                        <p:attrNameLst>
                                          <p:attrName>style.visibility</p:attrName>
                                        </p:attrNameLst>
                                      </p:cBhvr>
                                      <p:to>
                                        <p:strVal val="visible"/>
                                      </p:to>
                                    </p:set>
                                    <p:animEffect filter="wipe(right)" transition="in">
                                      <p:cBhvr>
                                        <p:cTn id="25" dur="250"/>
                                        <p:tgtEl>
                                          <p:spTgt spid="1638"/>
                                        </p:tgtEl>
                                      </p:cBhvr>
                                    </p:animEffect>
                                  </p:childTnLst>
                                </p:cTn>
                              </p:par>
                            </p:childTnLst>
                          </p:cTn>
                        </p:par>
                        <p:par>
                          <p:cTn id="26" fill="hold">
                            <p:stCondLst>
                              <p:cond delay="1000"/>
                            </p:stCondLst>
                            <p:childTnLst>
                              <p:par>
                                <p:cTn id="27" presetClass="entr" nodeType="afterEffect" presetSubtype="4" presetID="22" grpId="6" fill="hold">
                                  <p:stCondLst>
                                    <p:cond delay="0"/>
                                  </p:stCondLst>
                                  <p:iterate type="el" backwards="0">
                                    <p:tmAbs val="0"/>
                                  </p:iterate>
                                  <p:childTnLst>
                                    <p:set>
                                      <p:cBhvr>
                                        <p:cTn id="28" fill="hold"/>
                                        <p:tgtEl>
                                          <p:spTgt spid="1551"/>
                                        </p:tgtEl>
                                        <p:attrNameLst>
                                          <p:attrName>style.visibility</p:attrName>
                                        </p:attrNameLst>
                                      </p:cBhvr>
                                      <p:to>
                                        <p:strVal val="visible"/>
                                      </p:to>
                                    </p:set>
                                    <p:animEffect filter="wipe(down)" transition="in">
                                      <p:cBhvr>
                                        <p:cTn id="29" dur="250"/>
                                        <p:tgtEl>
                                          <p:spTgt spid="1551"/>
                                        </p:tgtEl>
                                      </p:cBhvr>
                                    </p:animEffect>
                                  </p:childTnLst>
                                </p:cTn>
                              </p:par>
                            </p:childTnLst>
                          </p:cTn>
                        </p:par>
                        <p:par>
                          <p:cTn id="30" fill="hold">
                            <p:stCondLst>
                              <p:cond delay="1250"/>
                            </p:stCondLst>
                            <p:childTnLst>
                              <p:par>
                                <p:cTn id="31" presetClass="entr" nodeType="afterEffect" presetSubtype="4" presetID="22" grpId="7" fill="hold">
                                  <p:stCondLst>
                                    <p:cond delay="0"/>
                                  </p:stCondLst>
                                  <p:iterate type="el" backwards="0">
                                    <p:tmAbs val="0"/>
                                  </p:iterate>
                                  <p:childTnLst>
                                    <p:set>
                                      <p:cBhvr>
                                        <p:cTn id="32" fill="hold"/>
                                        <p:tgtEl>
                                          <p:spTgt spid="1554"/>
                                        </p:tgtEl>
                                        <p:attrNameLst>
                                          <p:attrName>style.visibility</p:attrName>
                                        </p:attrNameLst>
                                      </p:cBhvr>
                                      <p:to>
                                        <p:strVal val="visible"/>
                                      </p:to>
                                    </p:set>
                                    <p:animEffect filter="wipe(down)" transition="in">
                                      <p:cBhvr>
                                        <p:cTn id="33" dur="250"/>
                                        <p:tgtEl>
                                          <p:spTgt spid="1554"/>
                                        </p:tgtEl>
                                      </p:cBhvr>
                                    </p:animEffect>
                                  </p:childTnLst>
                                </p:cTn>
                              </p:par>
                            </p:childTnLst>
                          </p:cTn>
                        </p:par>
                        <p:par>
                          <p:cTn id="34" fill="hold">
                            <p:stCondLst>
                              <p:cond delay="1500"/>
                            </p:stCondLst>
                            <p:childTnLst>
                              <p:par>
                                <p:cTn id="35" presetClass="entr" nodeType="afterEffect" presetSubtype="1" presetID="22" grpId="8" fill="hold">
                                  <p:stCondLst>
                                    <p:cond delay="0"/>
                                  </p:stCondLst>
                                  <p:iterate type="el" backwards="0">
                                    <p:tmAbs val="0"/>
                                  </p:iterate>
                                  <p:childTnLst>
                                    <p:set>
                                      <p:cBhvr>
                                        <p:cTn id="36" fill="hold"/>
                                        <p:tgtEl>
                                          <p:spTgt spid="1602"/>
                                        </p:tgtEl>
                                        <p:attrNameLst>
                                          <p:attrName>style.visibility</p:attrName>
                                        </p:attrNameLst>
                                      </p:cBhvr>
                                      <p:to>
                                        <p:strVal val="visible"/>
                                      </p:to>
                                    </p:set>
                                    <p:animEffect filter="wipe(up)" transition="in">
                                      <p:cBhvr>
                                        <p:cTn id="37" dur="250"/>
                                        <p:tgtEl>
                                          <p:spTgt spid="1602"/>
                                        </p:tgtEl>
                                      </p:cBhvr>
                                    </p:animEffect>
                                  </p:childTnLst>
                                </p:cTn>
                              </p:par>
                            </p:childTnLst>
                          </p:cTn>
                        </p:par>
                        <p:par>
                          <p:cTn id="38" fill="hold">
                            <p:stCondLst>
                              <p:cond delay="1750"/>
                            </p:stCondLst>
                            <p:childTnLst>
                              <p:par>
                                <p:cTn id="39" presetClass="entr" nodeType="afterEffect" presetSubtype="1" presetID="22" grpId="9" fill="hold">
                                  <p:stCondLst>
                                    <p:cond delay="0"/>
                                  </p:stCondLst>
                                  <p:iterate type="el" backwards="0">
                                    <p:tmAbs val="0"/>
                                  </p:iterate>
                                  <p:childTnLst>
                                    <p:set>
                                      <p:cBhvr>
                                        <p:cTn id="40" fill="hold"/>
                                        <p:tgtEl>
                                          <p:spTgt spid="1593"/>
                                        </p:tgtEl>
                                        <p:attrNameLst>
                                          <p:attrName>style.visibility</p:attrName>
                                        </p:attrNameLst>
                                      </p:cBhvr>
                                      <p:to>
                                        <p:strVal val="visible"/>
                                      </p:to>
                                    </p:set>
                                    <p:animEffect filter="wipe(up)" transition="in">
                                      <p:cBhvr>
                                        <p:cTn id="41" dur="250"/>
                                        <p:tgtEl>
                                          <p:spTgt spid="1593"/>
                                        </p:tgtEl>
                                      </p:cBhvr>
                                    </p:animEffect>
                                  </p:childTnLst>
                                </p:cTn>
                              </p:par>
                            </p:childTnLst>
                          </p:cTn>
                        </p:par>
                        <p:par>
                          <p:cTn id="42" fill="hold">
                            <p:stCondLst>
                              <p:cond delay="2000"/>
                            </p:stCondLst>
                            <p:childTnLst>
                              <p:par>
                                <p:cTn id="43" presetClass="entr" nodeType="afterEffect" presetSubtype="1" presetID="22" grpId="10" fill="hold">
                                  <p:stCondLst>
                                    <p:cond delay="0"/>
                                  </p:stCondLst>
                                  <p:iterate type="el" backwards="0">
                                    <p:tmAbs val="0"/>
                                  </p:iterate>
                                  <p:childTnLst>
                                    <p:set>
                                      <p:cBhvr>
                                        <p:cTn id="44" fill="hold"/>
                                        <p:tgtEl>
                                          <p:spTgt spid="1572"/>
                                        </p:tgtEl>
                                        <p:attrNameLst>
                                          <p:attrName>style.visibility</p:attrName>
                                        </p:attrNameLst>
                                      </p:cBhvr>
                                      <p:to>
                                        <p:strVal val="visible"/>
                                      </p:to>
                                    </p:set>
                                    <p:animEffect filter="wipe(up)" transition="in">
                                      <p:cBhvr>
                                        <p:cTn id="45" dur="250"/>
                                        <p:tgtEl>
                                          <p:spTgt spid="1572"/>
                                        </p:tgtEl>
                                      </p:cBhvr>
                                    </p:animEffect>
                                  </p:childTnLst>
                                </p:cTn>
                              </p:par>
                            </p:childTnLst>
                          </p:cTn>
                        </p:par>
                        <p:par>
                          <p:cTn id="46" fill="hold">
                            <p:stCondLst>
                              <p:cond delay="2250"/>
                            </p:stCondLst>
                            <p:childTnLst>
                              <p:par>
                                <p:cTn id="47" presetClass="entr" nodeType="afterEffect" presetSubtype="4" presetID="22" grpId="11" fill="hold">
                                  <p:stCondLst>
                                    <p:cond delay="0"/>
                                  </p:stCondLst>
                                  <p:iterate type="el" backwards="0">
                                    <p:tmAbs val="0"/>
                                  </p:iterate>
                                  <p:childTnLst>
                                    <p:set>
                                      <p:cBhvr>
                                        <p:cTn id="48" fill="hold"/>
                                        <p:tgtEl>
                                          <p:spTgt spid="1542"/>
                                        </p:tgtEl>
                                        <p:attrNameLst>
                                          <p:attrName>style.visibility</p:attrName>
                                        </p:attrNameLst>
                                      </p:cBhvr>
                                      <p:to>
                                        <p:strVal val="visible"/>
                                      </p:to>
                                    </p:set>
                                    <p:animEffect filter="wipe(down)" transition="in">
                                      <p:cBhvr>
                                        <p:cTn id="49" dur="250"/>
                                        <p:tgtEl>
                                          <p:spTgt spid="1542"/>
                                        </p:tgtEl>
                                      </p:cBhvr>
                                    </p:animEffect>
                                  </p:childTnLst>
                                </p:cTn>
                              </p:par>
                            </p:childTnLst>
                          </p:cTn>
                        </p:par>
                        <p:par>
                          <p:cTn id="50" fill="hold">
                            <p:stCondLst>
                              <p:cond delay="2500"/>
                            </p:stCondLst>
                            <p:childTnLst>
                              <p:par>
                                <p:cTn id="51" presetClass="entr" nodeType="afterEffect" presetSubtype="2" presetID="22" grpId="12" fill="hold">
                                  <p:stCondLst>
                                    <p:cond delay="0"/>
                                  </p:stCondLst>
                                  <p:iterate type="el" backwards="0">
                                    <p:tmAbs val="0"/>
                                  </p:iterate>
                                  <p:childTnLst>
                                    <p:set>
                                      <p:cBhvr>
                                        <p:cTn id="52" fill="hold"/>
                                        <p:tgtEl>
                                          <p:spTgt spid="1629"/>
                                        </p:tgtEl>
                                        <p:attrNameLst>
                                          <p:attrName>style.visibility</p:attrName>
                                        </p:attrNameLst>
                                      </p:cBhvr>
                                      <p:to>
                                        <p:strVal val="visible"/>
                                      </p:to>
                                    </p:set>
                                    <p:animEffect filter="wipe(right)" transition="in">
                                      <p:cBhvr>
                                        <p:cTn id="53" dur="250"/>
                                        <p:tgtEl>
                                          <p:spTgt spid="1629"/>
                                        </p:tgtEl>
                                      </p:cBhvr>
                                    </p:animEffect>
                                  </p:childTnLst>
                                </p:cTn>
                              </p:par>
                            </p:childTnLst>
                          </p:cTn>
                        </p:par>
                        <p:par>
                          <p:cTn id="54" fill="hold">
                            <p:stCondLst>
                              <p:cond delay="2750"/>
                            </p:stCondLst>
                            <p:childTnLst>
                              <p:par>
                                <p:cTn id="55" presetClass="entr" nodeType="afterEffect" presetSubtype="1" presetID="22" grpId="13" fill="hold">
                                  <p:stCondLst>
                                    <p:cond delay="0"/>
                                  </p:stCondLst>
                                  <p:iterate type="el" backwards="0">
                                    <p:tmAbs val="0"/>
                                  </p:iterate>
                                  <p:childTnLst>
                                    <p:set>
                                      <p:cBhvr>
                                        <p:cTn id="56" fill="hold"/>
                                        <p:tgtEl>
                                          <p:spTgt spid="1596"/>
                                        </p:tgtEl>
                                        <p:attrNameLst>
                                          <p:attrName>style.visibility</p:attrName>
                                        </p:attrNameLst>
                                      </p:cBhvr>
                                      <p:to>
                                        <p:strVal val="visible"/>
                                      </p:to>
                                    </p:set>
                                    <p:animEffect filter="wipe(up)" transition="in">
                                      <p:cBhvr>
                                        <p:cTn id="57" dur="250"/>
                                        <p:tgtEl>
                                          <p:spTgt spid="1596"/>
                                        </p:tgtEl>
                                      </p:cBhvr>
                                    </p:animEffect>
                                  </p:childTnLst>
                                </p:cTn>
                              </p:par>
                            </p:childTnLst>
                          </p:cTn>
                        </p:par>
                        <p:par>
                          <p:cTn id="58" fill="hold">
                            <p:stCondLst>
                              <p:cond delay="3000"/>
                            </p:stCondLst>
                            <p:childTnLst>
                              <p:par>
                                <p:cTn id="59" presetClass="entr" nodeType="afterEffect" presetSubtype="1" presetID="22" grpId="14" fill="hold">
                                  <p:stCondLst>
                                    <p:cond delay="0"/>
                                  </p:stCondLst>
                                  <p:iterate type="el" backwards="0">
                                    <p:tmAbs val="0"/>
                                  </p:iterate>
                                  <p:childTnLst>
                                    <p:set>
                                      <p:cBhvr>
                                        <p:cTn id="60" fill="hold"/>
                                        <p:tgtEl>
                                          <p:spTgt spid="1581"/>
                                        </p:tgtEl>
                                        <p:attrNameLst>
                                          <p:attrName>style.visibility</p:attrName>
                                        </p:attrNameLst>
                                      </p:cBhvr>
                                      <p:to>
                                        <p:strVal val="visible"/>
                                      </p:to>
                                    </p:set>
                                    <p:animEffect filter="wipe(up)" transition="in">
                                      <p:cBhvr>
                                        <p:cTn id="61" dur="250"/>
                                        <p:tgtEl>
                                          <p:spTgt spid="1581"/>
                                        </p:tgtEl>
                                      </p:cBhvr>
                                    </p:animEffect>
                                  </p:childTnLst>
                                </p:cTn>
                              </p:par>
                            </p:childTnLst>
                          </p:cTn>
                        </p:par>
                        <p:par>
                          <p:cTn id="62" fill="hold">
                            <p:stCondLst>
                              <p:cond delay="3250"/>
                            </p:stCondLst>
                            <p:childTnLst>
                              <p:par>
                                <p:cTn id="63" presetClass="entr" nodeType="afterEffect" presetSubtype="8" presetID="22" grpId="15" fill="hold">
                                  <p:stCondLst>
                                    <p:cond delay="0"/>
                                  </p:stCondLst>
                                  <p:iterate type="el" backwards="0">
                                    <p:tmAbs val="0"/>
                                  </p:iterate>
                                  <p:childTnLst>
                                    <p:set>
                                      <p:cBhvr>
                                        <p:cTn id="64" fill="hold"/>
                                        <p:tgtEl>
                                          <p:spTgt spid="1680"/>
                                        </p:tgtEl>
                                        <p:attrNameLst>
                                          <p:attrName>style.visibility</p:attrName>
                                        </p:attrNameLst>
                                      </p:cBhvr>
                                      <p:to>
                                        <p:strVal val="visible"/>
                                      </p:to>
                                    </p:set>
                                    <p:animEffect filter="wipe(left)" transition="in">
                                      <p:cBhvr>
                                        <p:cTn id="65" dur="250"/>
                                        <p:tgtEl>
                                          <p:spTgt spid="1680"/>
                                        </p:tgtEl>
                                      </p:cBhvr>
                                    </p:animEffect>
                                  </p:childTnLst>
                                </p:cTn>
                              </p:par>
                            </p:childTnLst>
                          </p:cTn>
                        </p:par>
                        <p:par>
                          <p:cTn id="66" fill="hold">
                            <p:stCondLst>
                              <p:cond delay="3500"/>
                            </p:stCondLst>
                            <p:childTnLst>
                              <p:par>
                                <p:cTn id="67" presetClass="entr" nodeType="afterEffect" presetSubtype="8" presetID="22" grpId="16" fill="hold">
                                  <p:stCondLst>
                                    <p:cond delay="0"/>
                                  </p:stCondLst>
                                  <p:iterate type="el" backwards="0">
                                    <p:tmAbs val="0"/>
                                  </p:iterate>
                                  <p:childTnLst>
                                    <p:set>
                                      <p:cBhvr>
                                        <p:cTn id="68" fill="hold"/>
                                        <p:tgtEl>
                                          <p:spTgt spid="1674"/>
                                        </p:tgtEl>
                                        <p:attrNameLst>
                                          <p:attrName>style.visibility</p:attrName>
                                        </p:attrNameLst>
                                      </p:cBhvr>
                                      <p:to>
                                        <p:strVal val="visible"/>
                                      </p:to>
                                    </p:set>
                                    <p:animEffect filter="wipe(left)" transition="in">
                                      <p:cBhvr>
                                        <p:cTn id="69" dur="250"/>
                                        <p:tgtEl>
                                          <p:spTgt spid="1674"/>
                                        </p:tgtEl>
                                      </p:cBhvr>
                                    </p:animEffect>
                                  </p:childTnLst>
                                </p:cTn>
                              </p:par>
                            </p:childTnLst>
                          </p:cTn>
                        </p:par>
                        <p:par>
                          <p:cTn id="70" fill="hold">
                            <p:stCondLst>
                              <p:cond delay="3750"/>
                            </p:stCondLst>
                            <p:childTnLst>
                              <p:par>
                                <p:cTn id="71" presetClass="entr" nodeType="afterEffect" presetSubtype="2" presetID="22" grpId="17" fill="hold">
                                  <p:stCondLst>
                                    <p:cond delay="0"/>
                                  </p:stCondLst>
                                  <p:iterate type="el" backwards="0">
                                    <p:tmAbs val="0"/>
                                  </p:iterate>
                                  <p:childTnLst>
                                    <p:set>
                                      <p:cBhvr>
                                        <p:cTn id="72" fill="hold"/>
                                        <p:tgtEl>
                                          <p:spTgt spid="1632"/>
                                        </p:tgtEl>
                                        <p:attrNameLst>
                                          <p:attrName>style.visibility</p:attrName>
                                        </p:attrNameLst>
                                      </p:cBhvr>
                                      <p:to>
                                        <p:strVal val="visible"/>
                                      </p:to>
                                    </p:set>
                                    <p:animEffect filter="wipe(right)" transition="in">
                                      <p:cBhvr>
                                        <p:cTn id="73" dur="250"/>
                                        <p:tgtEl>
                                          <p:spTgt spid="1632"/>
                                        </p:tgtEl>
                                      </p:cBhvr>
                                    </p:animEffect>
                                  </p:childTnLst>
                                </p:cTn>
                              </p:par>
                            </p:childTnLst>
                          </p:cTn>
                        </p:par>
                        <p:par>
                          <p:cTn id="74" fill="hold">
                            <p:stCondLst>
                              <p:cond delay="4000"/>
                            </p:stCondLst>
                            <p:childTnLst>
                              <p:par>
                                <p:cTn id="75" presetClass="entr" nodeType="afterEffect" presetSubtype="2" presetID="22" grpId="18" fill="hold">
                                  <p:stCondLst>
                                    <p:cond delay="0"/>
                                  </p:stCondLst>
                                  <p:iterate type="el" backwards="0">
                                    <p:tmAbs val="0"/>
                                  </p:iterate>
                                  <p:childTnLst>
                                    <p:set>
                                      <p:cBhvr>
                                        <p:cTn id="76" fill="hold"/>
                                        <p:tgtEl>
                                          <p:spTgt spid="1611"/>
                                        </p:tgtEl>
                                        <p:attrNameLst>
                                          <p:attrName>style.visibility</p:attrName>
                                        </p:attrNameLst>
                                      </p:cBhvr>
                                      <p:to>
                                        <p:strVal val="visible"/>
                                      </p:to>
                                    </p:set>
                                    <p:animEffect filter="wipe(right)" transition="in">
                                      <p:cBhvr>
                                        <p:cTn id="77" dur="250"/>
                                        <p:tgtEl>
                                          <p:spTgt spid="1611"/>
                                        </p:tgtEl>
                                      </p:cBhvr>
                                    </p:animEffect>
                                  </p:childTnLst>
                                </p:cTn>
                              </p:par>
                            </p:childTnLst>
                          </p:cTn>
                        </p:par>
                        <p:par>
                          <p:cTn id="78" fill="hold">
                            <p:stCondLst>
                              <p:cond delay="4250"/>
                            </p:stCondLst>
                            <p:childTnLst>
                              <p:par>
                                <p:cTn id="79" presetClass="entr" nodeType="afterEffect" presetSubtype="4" presetID="22" grpId="19" fill="hold">
                                  <p:stCondLst>
                                    <p:cond delay="0"/>
                                  </p:stCondLst>
                                  <p:iterate type="el" backwards="0">
                                    <p:tmAbs val="0"/>
                                  </p:iterate>
                                  <p:childTnLst>
                                    <p:set>
                                      <p:cBhvr>
                                        <p:cTn id="80" fill="hold"/>
                                        <p:tgtEl>
                                          <p:spTgt spid="1533"/>
                                        </p:tgtEl>
                                        <p:attrNameLst>
                                          <p:attrName>style.visibility</p:attrName>
                                        </p:attrNameLst>
                                      </p:cBhvr>
                                      <p:to>
                                        <p:strVal val="visible"/>
                                      </p:to>
                                    </p:set>
                                    <p:animEffect filter="wipe(down)" transition="in">
                                      <p:cBhvr>
                                        <p:cTn id="81" dur="250"/>
                                        <p:tgtEl>
                                          <p:spTgt spid="1533"/>
                                        </p:tgtEl>
                                      </p:cBhvr>
                                    </p:animEffect>
                                  </p:childTnLst>
                                </p:cTn>
                              </p:par>
                            </p:childTnLst>
                          </p:cTn>
                        </p:par>
                        <p:par>
                          <p:cTn id="82" fill="hold">
                            <p:stCondLst>
                              <p:cond delay="4500"/>
                            </p:stCondLst>
                            <p:childTnLst>
                              <p:par>
                                <p:cTn id="83" presetClass="entr" nodeType="afterEffect" presetSubtype="2" presetID="22" grpId="20" fill="hold">
                                  <p:stCondLst>
                                    <p:cond delay="0"/>
                                  </p:stCondLst>
                                  <p:iterate type="el" backwards="0">
                                    <p:tmAbs val="0"/>
                                  </p:iterate>
                                  <p:childTnLst>
                                    <p:set>
                                      <p:cBhvr>
                                        <p:cTn id="84" fill="hold"/>
                                        <p:tgtEl>
                                          <p:spTgt spid="1758"/>
                                        </p:tgtEl>
                                        <p:attrNameLst>
                                          <p:attrName>style.visibility</p:attrName>
                                        </p:attrNameLst>
                                      </p:cBhvr>
                                      <p:to>
                                        <p:strVal val="visible"/>
                                      </p:to>
                                    </p:set>
                                    <p:animEffect filter="wipe(right)" transition="in">
                                      <p:cBhvr>
                                        <p:cTn id="85" dur="250"/>
                                        <p:tgtEl>
                                          <p:spTgt spid="1758"/>
                                        </p:tgtEl>
                                      </p:cBhvr>
                                    </p:animEffect>
                                  </p:childTnLst>
                                </p:cTn>
                              </p:par>
                            </p:childTnLst>
                          </p:cTn>
                        </p:par>
                        <p:par>
                          <p:cTn id="86" fill="hold">
                            <p:stCondLst>
                              <p:cond delay="4750"/>
                            </p:stCondLst>
                            <p:childTnLst>
                              <p:par>
                                <p:cTn id="87" presetClass="entr" nodeType="afterEffect" presetSubtype="8" presetID="22" grpId="21" fill="hold">
                                  <p:stCondLst>
                                    <p:cond delay="0"/>
                                  </p:stCondLst>
                                  <p:iterate type="el" backwards="0">
                                    <p:tmAbs val="0"/>
                                  </p:iterate>
                                  <p:childTnLst>
                                    <p:set>
                                      <p:cBhvr>
                                        <p:cTn id="88" fill="hold"/>
                                        <p:tgtEl>
                                          <p:spTgt spid="1719"/>
                                        </p:tgtEl>
                                        <p:attrNameLst>
                                          <p:attrName>style.visibility</p:attrName>
                                        </p:attrNameLst>
                                      </p:cBhvr>
                                      <p:to>
                                        <p:strVal val="visible"/>
                                      </p:to>
                                    </p:set>
                                    <p:animEffect filter="wipe(left)" transition="in">
                                      <p:cBhvr>
                                        <p:cTn id="89" dur="250"/>
                                        <p:tgtEl>
                                          <p:spTgt spid="1719"/>
                                        </p:tgtEl>
                                      </p:cBhvr>
                                    </p:animEffect>
                                  </p:childTnLst>
                                </p:cTn>
                              </p:par>
                            </p:childTnLst>
                          </p:cTn>
                        </p:par>
                        <p:par>
                          <p:cTn id="90" fill="hold">
                            <p:stCondLst>
                              <p:cond delay="5000"/>
                            </p:stCondLst>
                            <p:childTnLst>
                              <p:par>
                                <p:cTn id="91" presetClass="entr" nodeType="afterEffect" presetSubtype="2" presetID="22" grpId="22" fill="hold">
                                  <p:stCondLst>
                                    <p:cond delay="0"/>
                                  </p:stCondLst>
                                  <p:iterate type="el" backwards="0">
                                    <p:tmAbs val="0"/>
                                  </p:iterate>
                                  <p:childTnLst>
                                    <p:set>
                                      <p:cBhvr>
                                        <p:cTn id="92" fill="hold"/>
                                        <p:tgtEl>
                                          <p:spTgt spid="1752"/>
                                        </p:tgtEl>
                                        <p:attrNameLst>
                                          <p:attrName>style.visibility</p:attrName>
                                        </p:attrNameLst>
                                      </p:cBhvr>
                                      <p:to>
                                        <p:strVal val="visible"/>
                                      </p:to>
                                    </p:set>
                                    <p:animEffect filter="wipe(right)" transition="in">
                                      <p:cBhvr>
                                        <p:cTn id="93" dur="250"/>
                                        <p:tgtEl>
                                          <p:spTgt spid="1752"/>
                                        </p:tgtEl>
                                      </p:cBhvr>
                                    </p:animEffect>
                                  </p:childTnLst>
                                </p:cTn>
                              </p:par>
                            </p:childTnLst>
                          </p:cTn>
                        </p:par>
                        <p:par>
                          <p:cTn id="94" fill="hold">
                            <p:stCondLst>
                              <p:cond delay="5250"/>
                            </p:stCondLst>
                            <p:childTnLst>
                              <p:par>
                                <p:cTn id="95" presetClass="entr" nodeType="afterEffect" presetSubtype="2" presetID="22" grpId="23" fill="hold">
                                  <p:stCondLst>
                                    <p:cond delay="0"/>
                                  </p:stCondLst>
                                  <p:iterate type="el" backwards="0">
                                    <p:tmAbs val="0"/>
                                  </p:iterate>
                                  <p:childTnLst>
                                    <p:set>
                                      <p:cBhvr>
                                        <p:cTn id="96" fill="hold"/>
                                        <p:tgtEl>
                                          <p:spTgt spid="1749"/>
                                        </p:tgtEl>
                                        <p:attrNameLst>
                                          <p:attrName>style.visibility</p:attrName>
                                        </p:attrNameLst>
                                      </p:cBhvr>
                                      <p:to>
                                        <p:strVal val="visible"/>
                                      </p:to>
                                    </p:set>
                                    <p:animEffect filter="wipe(right)" transition="in">
                                      <p:cBhvr>
                                        <p:cTn id="97" dur="250"/>
                                        <p:tgtEl>
                                          <p:spTgt spid="1749"/>
                                        </p:tgtEl>
                                      </p:cBhvr>
                                    </p:animEffect>
                                  </p:childTnLst>
                                </p:cTn>
                              </p:par>
                            </p:childTnLst>
                          </p:cTn>
                        </p:par>
                        <p:par>
                          <p:cTn id="98" fill="hold">
                            <p:stCondLst>
                              <p:cond delay="5500"/>
                            </p:stCondLst>
                            <p:childTnLst>
                              <p:par>
                                <p:cTn id="99" presetClass="entr" nodeType="afterEffect" presetSubtype="2" presetID="22" grpId="24" fill="hold">
                                  <p:stCondLst>
                                    <p:cond delay="0"/>
                                  </p:stCondLst>
                                  <p:iterate type="el" backwards="0">
                                    <p:tmAbs val="0"/>
                                  </p:iterate>
                                  <p:childTnLst>
                                    <p:set>
                                      <p:cBhvr>
                                        <p:cTn id="100" fill="hold"/>
                                        <p:tgtEl>
                                          <p:spTgt spid="1728"/>
                                        </p:tgtEl>
                                        <p:attrNameLst>
                                          <p:attrName>style.visibility</p:attrName>
                                        </p:attrNameLst>
                                      </p:cBhvr>
                                      <p:to>
                                        <p:strVal val="visible"/>
                                      </p:to>
                                    </p:set>
                                    <p:animEffect filter="wipe(right)" transition="in">
                                      <p:cBhvr>
                                        <p:cTn id="101" dur="250"/>
                                        <p:tgtEl>
                                          <p:spTgt spid="1728"/>
                                        </p:tgtEl>
                                      </p:cBhvr>
                                    </p:animEffect>
                                  </p:childTnLst>
                                </p:cTn>
                              </p:par>
                            </p:childTnLst>
                          </p:cTn>
                        </p:par>
                        <p:par>
                          <p:cTn id="102" fill="hold">
                            <p:stCondLst>
                              <p:cond delay="5750"/>
                            </p:stCondLst>
                            <p:childTnLst>
                              <p:par>
                                <p:cTn id="103" presetClass="entr" nodeType="afterEffect" presetSubtype="1" presetID="22" grpId="25" fill="hold">
                                  <p:stCondLst>
                                    <p:cond delay="0"/>
                                  </p:stCondLst>
                                  <p:iterate type="el" backwards="0">
                                    <p:tmAbs val="0"/>
                                  </p:iterate>
                                  <p:childTnLst>
                                    <p:set>
                                      <p:cBhvr>
                                        <p:cTn id="104" fill="hold"/>
                                        <p:tgtEl>
                                          <p:spTgt spid="1599"/>
                                        </p:tgtEl>
                                        <p:attrNameLst>
                                          <p:attrName>style.visibility</p:attrName>
                                        </p:attrNameLst>
                                      </p:cBhvr>
                                      <p:to>
                                        <p:strVal val="visible"/>
                                      </p:to>
                                    </p:set>
                                    <p:animEffect filter="wipe(up)" transition="in">
                                      <p:cBhvr>
                                        <p:cTn id="105" dur="250"/>
                                        <p:tgtEl>
                                          <p:spTgt spid="1599"/>
                                        </p:tgtEl>
                                      </p:cBhvr>
                                    </p:animEffect>
                                  </p:childTnLst>
                                </p:cTn>
                              </p:par>
                            </p:childTnLst>
                          </p:cTn>
                        </p:par>
                        <p:par>
                          <p:cTn id="106" fill="hold">
                            <p:stCondLst>
                              <p:cond delay="6000"/>
                            </p:stCondLst>
                            <p:childTnLst>
                              <p:par>
                                <p:cTn id="107" presetClass="entr" nodeType="afterEffect" presetSubtype="8" presetID="22" grpId="26" fill="hold">
                                  <p:stCondLst>
                                    <p:cond delay="0"/>
                                  </p:stCondLst>
                                  <p:iterate type="el" backwards="0">
                                    <p:tmAbs val="0"/>
                                  </p:iterate>
                                  <p:childTnLst>
                                    <p:set>
                                      <p:cBhvr>
                                        <p:cTn id="108" fill="hold"/>
                                        <p:tgtEl>
                                          <p:spTgt spid="1671"/>
                                        </p:tgtEl>
                                        <p:attrNameLst>
                                          <p:attrName>style.visibility</p:attrName>
                                        </p:attrNameLst>
                                      </p:cBhvr>
                                      <p:to>
                                        <p:strVal val="visible"/>
                                      </p:to>
                                    </p:set>
                                    <p:animEffect filter="wipe(left)" transition="in">
                                      <p:cBhvr>
                                        <p:cTn id="109" dur="250"/>
                                        <p:tgtEl>
                                          <p:spTgt spid="1671"/>
                                        </p:tgtEl>
                                      </p:cBhvr>
                                    </p:animEffect>
                                  </p:childTnLst>
                                </p:cTn>
                              </p:par>
                            </p:childTnLst>
                          </p:cTn>
                        </p:par>
                        <p:par>
                          <p:cTn id="110" fill="hold">
                            <p:stCondLst>
                              <p:cond delay="6250"/>
                            </p:stCondLst>
                            <p:childTnLst>
                              <p:par>
                                <p:cTn id="111" presetClass="entr" nodeType="afterEffect" presetSubtype="8" presetID="22" grpId="27" fill="hold">
                                  <p:stCondLst>
                                    <p:cond delay="0"/>
                                  </p:stCondLst>
                                  <p:iterate type="el" backwards="0">
                                    <p:tmAbs val="0"/>
                                  </p:iterate>
                                  <p:childTnLst>
                                    <p:set>
                                      <p:cBhvr>
                                        <p:cTn id="112" fill="hold"/>
                                        <p:tgtEl>
                                          <p:spTgt spid="1650"/>
                                        </p:tgtEl>
                                        <p:attrNameLst>
                                          <p:attrName>style.visibility</p:attrName>
                                        </p:attrNameLst>
                                      </p:cBhvr>
                                      <p:to>
                                        <p:strVal val="visible"/>
                                      </p:to>
                                    </p:set>
                                    <p:animEffect filter="wipe(left)" transition="in">
                                      <p:cBhvr>
                                        <p:cTn id="113" dur="250"/>
                                        <p:tgtEl>
                                          <p:spTgt spid="1650"/>
                                        </p:tgtEl>
                                      </p:cBhvr>
                                    </p:animEffect>
                                  </p:childTnLst>
                                </p:cTn>
                              </p:par>
                            </p:childTnLst>
                          </p:cTn>
                        </p:par>
                        <p:par>
                          <p:cTn id="114" fill="hold">
                            <p:stCondLst>
                              <p:cond delay="6500"/>
                            </p:stCondLst>
                            <p:childTnLst>
                              <p:par>
                                <p:cTn id="115" presetClass="entr" nodeType="afterEffect" presetSubtype="1" presetID="22" grpId="28" fill="hold">
                                  <p:stCondLst>
                                    <p:cond delay="0"/>
                                  </p:stCondLst>
                                  <p:iterate type="el" backwards="0">
                                    <p:tmAbs val="0"/>
                                  </p:iterate>
                                  <p:childTnLst>
                                    <p:set>
                                      <p:cBhvr>
                                        <p:cTn id="116" fill="hold"/>
                                        <p:tgtEl>
                                          <p:spTgt spid="1836"/>
                                        </p:tgtEl>
                                        <p:attrNameLst>
                                          <p:attrName>style.visibility</p:attrName>
                                        </p:attrNameLst>
                                      </p:cBhvr>
                                      <p:to>
                                        <p:strVal val="visible"/>
                                      </p:to>
                                    </p:set>
                                    <p:animEffect filter="wipe(up)" transition="in">
                                      <p:cBhvr>
                                        <p:cTn id="117" dur="250"/>
                                        <p:tgtEl>
                                          <p:spTgt spid="1836"/>
                                        </p:tgtEl>
                                      </p:cBhvr>
                                    </p:animEffect>
                                  </p:childTnLst>
                                </p:cTn>
                              </p:par>
                            </p:childTnLst>
                          </p:cTn>
                        </p:par>
                        <p:par>
                          <p:cTn id="118" fill="hold">
                            <p:stCondLst>
                              <p:cond delay="6750"/>
                            </p:stCondLst>
                            <p:childTnLst>
                              <p:par>
                                <p:cTn id="119" presetClass="entr" nodeType="afterEffect" presetSubtype="4" presetID="22" grpId="29" fill="hold">
                                  <p:stCondLst>
                                    <p:cond delay="0"/>
                                  </p:stCondLst>
                                  <p:iterate type="el" backwards="0">
                                    <p:tmAbs val="0"/>
                                  </p:iterate>
                                  <p:childTnLst>
                                    <p:set>
                                      <p:cBhvr>
                                        <p:cTn id="120" fill="hold"/>
                                        <p:tgtEl>
                                          <p:spTgt spid="1797"/>
                                        </p:tgtEl>
                                        <p:attrNameLst>
                                          <p:attrName>style.visibility</p:attrName>
                                        </p:attrNameLst>
                                      </p:cBhvr>
                                      <p:to>
                                        <p:strVal val="visible"/>
                                      </p:to>
                                    </p:set>
                                    <p:animEffect filter="wipe(down)" transition="in">
                                      <p:cBhvr>
                                        <p:cTn id="121" dur="250"/>
                                        <p:tgtEl>
                                          <p:spTgt spid="1797"/>
                                        </p:tgtEl>
                                      </p:cBhvr>
                                    </p:animEffect>
                                  </p:childTnLst>
                                </p:cTn>
                              </p:par>
                            </p:childTnLst>
                          </p:cTn>
                        </p:par>
                        <p:par>
                          <p:cTn id="122" fill="hold">
                            <p:stCondLst>
                              <p:cond delay="7000"/>
                            </p:stCondLst>
                            <p:childTnLst>
                              <p:par>
                                <p:cTn id="123" presetClass="entr" nodeType="afterEffect" presetSubtype="2" presetID="22" grpId="30" fill="hold">
                                  <p:stCondLst>
                                    <p:cond delay="0"/>
                                  </p:stCondLst>
                                  <p:iterate type="el" backwards="0">
                                    <p:tmAbs val="0"/>
                                  </p:iterate>
                                  <p:childTnLst>
                                    <p:set>
                                      <p:cBhvr>
                                        <p:cTn id="124" fill="hold"/>
                                        <p:tgtEl>
                                          <p:spTgt spid="1755"/>
                                        </p:tgtEl>
                                        <p:attrNameLst>
                                          <p:attrName>style.visibility</p:attrName>
                                        </p:attrNameLst>
                                      </p:cBhvr>
                                      <p:to>
                                        <p:strVal val="visible"/>
                                      </p:to>
                                    </p:set>
                                    <p:animEffect filter="wipe(right)" transition="in">
                                      <p:cBhvr>
                                        <p:cTn id="125" dur="250"/>
                                        <p:tgtEl>
                                          <p:spTgt spid="1755"/>
                                        </p:tgtEl>
                                      </p:cBhvr>
                                    </p:animEffect>
                                  </p:childTnLst>
                                </p:cTn>
                              </p:par>
                            </p:childTnLst>
                          </p:cTn>
                        </p:par>
                        <p:par>
                          <p:cTn id="126" fill="hold">
                            <p:stCondLst>
                              <p:cond delay="7250"/>
                            </p:stCondLst>
                            <p:childTnLst>
                              <p:par>
                                <p:cTn id="127" presetClass="entr" nodeType="afterEffect" presetSubtype="2" presetID="22" grpId="31" fill="hold">
                                  <p:stCondLst>
                                    <p:cond delay="0"/>
                                  </p:stCondLst>
                                  <p:iterate type="el" backwards="0">
                                    <p:tmAbs val="0"/>
                                  </p:iterate>
                                  <p:childTnLst>
                                    <p:set>
                                      <p:cBhvr>
                                        <p:cTn id="128" fill="hold"/>
                                        <p:tgtEl>
                                          <p:spTgt spid="1635"/>
                                        </p:tgtEl>
                                        <p:attrNameLst>
                                          <p:attrName>style.visibility</p:attrName>
                                        </p:attrNameLst>
                                      </p:cBhvr>
                                      <p:to>
                                        <p:strVal val="visible"/>
                                      </p:to>
                                    </p:set>
                                    <p:animEffect filter="wipe(right)" transition="in">
                                      <p:cBhvr>
                                        <p:cTn id="129" dur="250"/>
                                        <p:tgtEl>
                                          <p:spTgt spid="1635"/>
                                        </p:tgtEl>
                                      </p:cBhvr>
                                    </p:animEffect>
                                  </p:childTnLst>
                                </p:cTn>
                              </p:par>
                            </p:childTnLst>
                          </p:cTn>
                        </p:par>
                        <p:par>
                          <p:cTn id="130" fill="hold">
                            <p:stCondLst>
                              <p:cond delay="7500"/>
                            </p:stCondLst>
                            <p:childTnLst>
                              <p:par>
                                <p:cTn id="131" presetClass="entr" nodeType="afterEffect" presetSubtype="4" presetID="22" grpId="32" fill="hold">
                                  <p:stCondLst>
                                    <p:cond delay="0"/>
                                  </p:stCondLst>
                                  <p:iterate type="el" backwards="0">
                                    <p:tmAbs val="0"/>
                                  </p:iterate>
                                  <p:childTnLst>
                                    <p:set>
                                      <p:cBhvr>
                                        <p:cTn id="132" fill="hold"/>
                                        <p:tgtEl>
                                          <p:spTgt spid="1794"/>
                                        </p:tgtEl>
                                        <p:attrNameLst>
                                          <p:attrName>style.visibility</p:attrName>
                                        </p:attrNameLst>
                                      </p:cBhvr>
                                      <p:to>
                                        <p:strVal val="visible"/>
                                      </p:to>
                                    </p:set>
                                    <p:animEffect filter="wipe(down)" transition="in">
                                      <p:cBhvr>
                                        <p:cTn id="133" dur="250"/>
                                        <p:tgtEl>
                                          <p:spTgt spid="1794"/>
                                        </p:tgtEl>
                                      </p:cBhvr>
                                    </p:animEffect>
                                  </p:childTnLst>
                                </p:cTn>
                              </p:par>
                            </p:childTnLst>
                          </p:cTn>
                        </p:par>
                        <p:par>
                          <p:cTn id="134" fill="hold">
                            <p:stCondLst>
                              <p:cond delay="7750"/>
                            </p:stCondLst>
                            <p:childTnLst>
                              <p:par>
                                <p:cTn id="135" presetClass="entr" nodeType="afterEffect" presetSubtype="4" presetID="22" grpId="33" fill="hold">
                                  <p:stCondLst>
                                    <p:cond delay="0"/>
                                  </p:stCondLst>
                                  <p:iterate type="el" backwards="0">
                                    <p:tmAbs val="0"/>
                                  </p:iterate>
                                  <p:childTnLst>
                                    <p:set>
                                      <p:cBhvr>
                                        <p:cTn id="136" fill="hold"/>
                                        <p:tgtEl>
                                          <p:spTgt spid="1791"/>
                                        </p:tgtEl>
                                        <p:attrNameLst>
                                          <p:attrName>style.visibility</p:attrName>
                                        </p:attrNameLst>
                                      </p:cBhvr>
                                      <p:to>
                                        <p:strVal val="visible"/>
                                      </p:to>
                                    </p:set>
                                    <p:animEffect filter="wipe(down)" transition="in">
                                      <p:cBhvr>
                                        <p:cTn id="137" dur="250"/>
                                        <p:tgtEl>
                                          <p:spTgt spid="1791"/>
                                        </p:tgtEl>
                                      </p:cBhvr>
                                    </p:animEffect>
                                  </p:childTnLst>
                                </p:cTn>
                              </p:par>
                            </p:childTnLst>
                          </p:cTn>
                        </p:par>
                        <p:par>
                          <p:cTn id="138" fill="hold">
                            <p:stCondLst>
                              <p:cond delay="8000"/>
                            </p:stCondLst>
                            <p:childTnLst>
                              <p:par>
                                <p:cTn id="139" presetClass="entr" nodeType="afterEffect" presetSubtype="4" presetID="22" grpId="34" fill="hold">
                                  <p:stCondLst>
                                    <p:cond delay="0"/>
                                  </p:stCondLst>
                                  <p:iterate type="el" backwards="0">
                                    <p:tmAbs val="0"/>
                                  </p:iterate>
                                  <p:childTnLst>
                                    <p:set>
                                      <p:cBhvr>
                                        <p:cTn id="140" fill="hold"/>
                                        <p:tgtEl>
                                          <p:spTgt spid="1788"/>
                                        </p:tgtEl>
                                        <p:attrNameLst>
                                          <p:attrName>style.visibility</p:attrName>
                                        </p:attrNameLst>
                                      </p:cBhvr>
                                      <p:to>
                                        <p:strVal val="visible"/>
                                      </p:to>
                                    </p:set>
                                    <p:animEffect filter="wipe(down)" transition="in">
                                      <p:cBhvr>
                                        <p:cTn id="141" dur="250"/>
                                        <p:tgtEl>
                                          <p:spTgt spid="1788"/>
                                        </p:tgtEl>
                                      </p:cBhvr>
                                    </p:animEffect>
                                  </p:childTnLst>
                                </p:cTn>
                              </p:par>
                            </p:childTnLst>
                          </p:cTn>
                        </p:par>
                        <p:par>
                          <p:cTn id="142" fill="hold">
                            <p:stCondLst>
                              <p:cond delay="8250"/>
                            </p:stCondLst>
                            <p:childTnLst>
                              <p:par>
                                <p:cTn id="143" presetClass="entr" nodeType="afterEffect" presetSubtype="8" presetID="22" grpId="35" fill="hold">
                                  <p:stCondLst>
                                    <p:cond delay="0"/>
                                  </p:stCondLst>
                                  <p:iterate type="el" backwards="0">
                                    <p:tmAbs val="0"/>
                                  </p:iterate>
                                  <p:childTnLst>
                                    <p:set>
                                      <p:cBhvr>
                                        <p:cTn id="144" fill="hold"/>
                                        <p:tgtEl>
                                          <p:spTgt spid="1716"/>
                                        </p:tgtEl>
                                        <p:attrNameLst>
                                          <p:attrName>style.visibility</p:attrName>
                                        </p:attrNameLst>
                                      </p:cBhvr>
                                      <p:to>
                                        <p:strVal val="visible"/>
                                      </p:to>
                                    </p:set>
                                    <p:animEffect filter="wipe(left)" transition="in">
                                      <p:cBhvr>
                                        <p:cTn id="145" dur="250"/>
                                        <p:tgtEl>
                                          <p:spTgt spid="1716"/>
                                        </p:tgtEl>
                                      </p:cBhvr>
                                    </p:animEffect>
                                  </p:childTnLst>
                                </p:cTn>
                              </p:par>
                            </p:childTnLst>
                          </p:cTn>
                        </p:par>
                        <p:par>
                          <p:cTn id="146" fill="hold">
                            <p:stCondLst>
                              <p:cond delay="8500"/>
                            </p:stCondLst>
                            <p:childTnLst>
                              <p:par>
                                <p:cTn id="147" presetClass="entr" nodeType="afterEffect" presetSubtype="8" presetID="22" grpId="36" fill="hold">
                                  <p:stCondLst>
                                    <p:cond delay="0"/>
                                  </p:stCondLst>
                                  <p:iterate type="el" backwards="0">
                                    <p:tmAbs val="0"/>
                                  </p:iterate>
                                  <p:childTnLst>
                                    <p:set>
                                      <p:cBhvr>
                                        <p:cTn id="148" fill="hold"/>
                                        <p:tgtEl>
                                          <p:spTgt spid="1713"/>
                                        </p:tgtEl>
                                        <p:attrNameLst>
                                          <p:attrName>style.visibility</p:attrName>
                                        </p:attrNameLst>
                                      </p:cBhvr>
                                      <p:to>
                                        <p:strVal val="visible"/>
                                      </p:to>
                                    </p:set>
                                    <p:animEffect filter="wipe(left)" transition="in">
                                      <p:cBhvr>
                                        <p:cTn id="149" dur="250"/>
                                        <p:tgtEl>
                                          <p:spTgt spid="1713"/>
                                        </p:tgtEl>
                                      </p:cBhvr>
                                    </p:animEffect>
                                  </p:childTnLst>
                                </p:cTn>
                              </p:par>
                            </p:childTnLst>
                          </p:cTn>
                        </p:par>
                        <p:par>
                          <p:cTn id="150" fill="hold">
                            <p:stCondLst>
                              <p:cond delay="8750"/>
                            </p:stCondLst>
                            <p:childTnLst>
                              <p:par>
                                <p:cTn id="151" presetClass="entr" nodeType="afterEffect" presetSubtype="8" presetID="22" grpId="37" fill="hold">
                                  <p:stCondLst>
                                    <p:cond delay="0"/>
                                  </p:stCondLst>
                                  <p:iterate type="el" backwards="0">
                                    <p:tmAbs val="0"/>
                                  </p:iterate>
                                  <p:childTnLst>
                                    <p:set>
                                      <p:cBhvr>
                                        <p:cTn id="152" fill="hold"/>
                                        <p:tgtEl>
                                          <p:spTgt spid="1710"/>
                                        </p:tgtEl>
                                        <p:attrNameLst>
                                          <p:attrName>style.visibility</p:attrName>
                                        </p:attrNameLst>
                                      </p:cBhvr>
                                      <p:to>
                                        <p:strVal val="visible"/>
                                      </p:to>
                                    </p:set>
                                    <p:animEffect filter="wipe(left)" transition="in">
                                      <p:cBhvr>
                                        <p:cTn id="153" dur="250"/>
                                        <p:tgtEl>
                                          <p:spTgt spid="1710"/>
                                        </p:tgtEl>
                                      </p:cBhvr>
                                    </p:animEffect>
                                  </p:childTnLst>
                                </p:cTn>
                              </p:par>
                            </p:childTnLst>
                          </p:cTn>
                        </p:par>
                        <p:par>
                          <p:cTn id="154" fill="hold">
                            <p:stCondLst>
                              <p:cond delay="9000"/>
                            </p:stCondLst>
                            <p:childTnLst>
                              <p:par>
                                <p:cTn id="155" presetClass="entr" nodeType="afterEffect" presetSubtype="8" presetID="22" grpId="38" fill="hold">
                                  <p:stCondLst>
                                    <p:cond delay="0"/>
                                  </p:stCondLst>
                                  <p:iterate type="el" backwards="0">
                                    <p:tmAbs val="0"/>
                                  </p:iterate>
                                  <p:childTnLst>
                                    <p:set>
                                      <p:cBhvr>
                                        <p:cTn id="156" fill="hold"/>
                                        <p:tgtEl>
                                          <p:spTgt spid="1677"/>
                                        </p:tgtEl>
                                        <p:attrNameLst>
                                          <p:attrName>style.visibility</p:attrName>
                                        </p:attrNameLst>
                                      </p:cBhvr>
                                      <p:to>
                                        <p:strVal val="visible"/>
                                      </p:to>
                                    </p:set>
                                    <p:animEffect filter="wipe(left)" transition="in">
                                      <p:cBhvr>
                                        <p:cTn id="157" dur="250"/>
                                        <p:tgtEl>
                                          <p:spTgt spid="1677"/>
                                        </p:tgtEl>
                                      </p:cBhvr>
                                    </p:animEffect>
                                  </p:childTnLst>
                                </p:cTn>
                              </p:par>
                            </p:childTnLst>
                          </p:cTn>
                        </p:par>
                        <p:par>
                          <p:cTn id="158" fill="hold">
                            <p:stCondLst>
                              <p:cond delay="9250"/>
                            </p:stCondLst>
                            <p:childTnLst>
                              <p:par>
                                <p:cTn id="159" presetClass="entr" nodeType="afterEffect" presetSubtype="1" presetID="22" grpId="39" fill="hold">
                                  <p:stCondLst>
                                    <p:cond delay="0"/>
                                  </p:stCondLst>
                                  <p:iterate type="el" backwards="0">
                                    <p:tmAbs val="0"/>
                                  </p:iterate>
                                  <p:childTnLst>
                                    <p:set>
                                      <p:cBhvr>
                                        <p:cTn id="160" fill="hold"/>
                                        <p:tgtEl>
                                          <p:spTgt spid="1830"/>
                                        </p:tgtEl>
                                        <p:attrNameLst>
                                          <p:attrName>style.visibility</p:attrName>
                                        </p:attrNameLst>
                                      </p:cBhvr>
                                      <p:to>
                                        <p:strVal val="visible"/>
                                      </p:to>
                                    </p:set>
                                    <p:animEffect filter="wipe(up)" transition="in">
                                      <p:cBhvr>
                                        <p:cTn id="161" dur="250"/>
                                        <p:tgtEl>
                                          <p:spTgt spid="1830"/>
                                        </p:tgtEl>
                                      </p:cBhvr>
                                    </p:animEffect>
                                  </p:childTnLst>
                                </p:cTn>
                              </p:par>
                            </p:childTnLst>
                          </p:cTn>
                        </p:par>
                        <p:par>
                          <p:cTn id="162" fill="hold">
                            <p:stCondLst>
                              <p:cond delay="9500"/>
                            </p:stCondLst>
                            <p:childTnLst>
                              <p:par>
                                <p:cTn id="163" presetClass="entr" nodeType="afterEffect" presetSubtype="1" presetID="22" grpId="40" fill="hold">
                                  <p:stCondLst>
                                    <p:cond delay="0"/>
                                  </p:stCondLst>
                                  <p:iterate type="el" backwards="0">
                                    <p:tmAbs val="0"/>
                                  </p:iterate>
                                  <p:childTnLst>
                                    <p:set>
                                      <p:cBhvr>
                                        <p:cTn id="164" fill="hold"/>
                                        <p:tgtEl>
                                          <p:spTgt spid="1833"/>
                                        </p:tgtEl>
                                        <p:attrNameLst>
                                          <p:attrName>style.visibility</p:attrName>
                                        </p:attrNameLst>
                                      </p:cBhvr>
                                      <p:to>
                                        <p:strVal val="visible"/>
                                      </p:to>
                                    </p:set>
                                    <p:animEffect filter="wipe(up)" transition="in">
                                      <p:cBhvr>
                                        <p:cTn id="165" dur="250"/>
                                        <p:tgtEl>
                                          <p:spTgt spid="1833"/>
                                        </p:tgtEl>
                                      </p:cBhvr>
                                    </p:animEffect>
                                  </p:childTnLst>
                                </p:cTn>
                              </p:par>
                            </p:childTnLst>
                          </p:cTn>
                        </p:par>
                        <p:par>
                          <p:cTn id="166" fill="hold">
                            <p:stCondLst>
                              <p:cond delay="9750"/>
                            </p:stCondLst>
                            <p:childTnLst>
                              <p:par>
                                <p:cTn id="167" presetClass="entr" nodeType="afterEffect" presetSubtype="1" presetID="22" grpId="41" fill="hold">
                                  <p:stCondLst>
                                    <p:cond delay="0"/>
                                  </p:stCondLst>
                                  <p:iterate type="el" backwards="0">
                                    <p:tmAbs val="0"/>
                                  </p:iterate>
                                  <p:childTnLst>
                                    <p:set>
                                      <p:cBhvr>
                                        <p:cTn id="168" fill="hold"/>
                                        <p:tgtEl>
                                          <p:spTgt spid="1827"/>
                                        </p:tgtEl>
                                        <p:attrNameLst>
                                          <p:attrName>style.visibility</p:attrName>
                                        </p:attrNameLst>
                                      </p:cBhvr>
                                      <p:to>
                                        <p:strVal val="visible"/>
                                      </p:to>
                                    </p:set>
                                    <p:animEffect filter="wipe(up)" transition="in">
                                      <p:cBhvr>
                                        <p:cTn id="169" dur="250"/>
                                        <p:tgtEl>
                                          <p:spTgt spid="1827"/>
                                        </p:tgtEl>
                                      </p:cBhvr>
                                    </p:animEffect>
                                  </p:childTnLst>
                                </p:cTn>
                              </p:par>
                            </p:childTnLst>
                          </p:cTn>
                        </p:par>
                        <p:par>
                          <p:cTn id="170" fill="hold">
                            <p:stCondLst>
                              <p:cond delay="10000"/>
                            </p:stCondLst>
                            <p:childTnLst>
                              <p:par>
                                <p:cTn id="171" presetClass="entr" nodeType="afterEffect" presetSubtype="4" presetID="22" grpId="42" fill="hold">
                                  <p:stCondLst>
                                    <p:cond delay="0"/>
                                  </p:stCondLst>
                                  <p:iterate type="el" backwards="0">
                                    <p:tmAbs val="0"/>
                                  </p:iterate>
                                  <p:childTnLst>
                                    <p:set>
                                      <p:cBhvr>
                                        <p:cTn id="172" fill="hold"/>
                                        <p:tgtEl>
                                          <p:spTgt spid="1785"/>
                                        </p:tgtEl>
                                        <p:attrNameLst>
                                          <p:attrName>style.visibility</p:attrName>
                                        </p:attrNameLst>
                                      </p:cBhvr>
                                      <p:to>
                                        <p:strVal val="visible"/>
                                      </p:to>
                                    </p:set>
                                    <p:animEffect filter="wipe(down)" transition="in">
                                      <p:cBhvr>
                                        <p:cTn id="173" dur="250"/>
                                        <p:tgtEl>
                                          <p:spTgt spid="1785"/>
                                        </p:tgtEl>
                                      </p:cBhvr>
                                    </p:animEffect>
                                  </p:childTnLst>
                                </p:cTn>
                              </p:par>
                            </p:childTnLst>
                          </p:cTn>
                        </p:par>
                        <p:par>
                          <p:cTn id="174" fill="hold">
                            <p:stCondLst>
                              <p:cond delay="10250"/>
                            </p:stCondLst>
                            <p:childTnLst>
                              <p:par>
                                <p:cTn id="175" presetClass="entr" nodeType="afterEffect" presetSubtype="4" presetID="22" grpId="43" fill="hold">
                                  <p:stCondLst>
                                    <p:cond delay="0"/>
                                  </p:stCondLst>
                                  <p:iterate type="el" backwards="0">
                                    <p:tmAbs val="0"/>
                                  </p:iterate>
                                  <p:childTnLst>
                                    <p:set>
                                      <p:cBhvr>
                                        <p:cTn id="176" fill="hold"/>
                                        <p:tgtEl>
                                          <p:spTgt spid="1776"/>
                                        </p:tgtEl>
                                        <p:attrNameLst>
                                          <p:attrName>style.visibility</p:attrName>
                                        </p:attrNameLst>
                                      </p:cBhvr>
                                      <p:to>
                                        <p:strVal val="visible"/>
                                      </p:to>
                                    </p:set>
                                    <p:animEffect filter="wipe(down)" transition="in">
                                      <p:cBhvr>
                                        <p:cTn id="177" dur="250"/>
                                        <p:tgtEl>
                                          <p:spTgt spid="1776"/>
                                        </p:tgtEl>
                                      </p:cBhvr>
                                    </p:animEffect>
                                  </p:childTnLst>
                                </p:cTn>
                              </p:par>
                            </p:childTnLst>
                          </p:cTn>
                        </p:par>
                        <p:par>
                          <p:cTn id="178" fill="hold">
                            <p:stCondLst>
                              <p:cond delay="10500"/>
                            </p:stCondLst>
                            <p:childTnLst>
                              <p:par>
                                <p:cTn id="179" presetClass="entr" nodeType="afterEffect" presetSubtype="4" presetID="22" grpId="44" fill="hold">
                                  <p:stCondLst>
                                    <p:cond delay="0"/>
                                  </p:stCondLst>
                                  <p:iterate type="el" backwards="0">
                                    <p:tmAbs val="0"/>
                                  </p:iterate>
                                  <p:childTnLst>
                                    <p:set>
                                      <p:cBhvr>
                                        <p:cTn id="180" fill="hold"/>
                                        <p:tgtEl>
                                          <p:spTgt spid="1767"/>
                                        </p:tgtEl>
                                        <p:attrNameLst>
                                          <p:attrName>style.visibility</p:attrName>
                                        </p:attrNameLst>
                                      </p:cBhvr>
                                      <p:to>
                                        <p:strVal val="visible"/>
                                      </p:to>
                                    </p:set>
                                    <p:animEffect filter="wipe(down)" transition="in">
                                      <p:cBhvr>
                                        <p:cTn id="181" dur="250"/>
                                        <p:tgtEl>
                                          <p:spTgt spid="1767"/>
                                        </p:tgtEl>
                                      </p:cBhvr>
                                    </p:animEffect>
                                  </p:childTnLst>
                                </p:cTn>
                              </p:par>
                            </p:childTnLst>
                          </p:cTn>
                        </p:par>
                        <p:par>
                          <p:cTn id="182" fill="hold">
                            <p:stCondLst>
                              <p:cond delay="10750"/>
                            </p:stCondLst>
                            <p:childTnLst>
                              <p:par>
                                <p:cTn id="183" presetClass="entr" nodeType="afterEffect" presetSubtype="8" presetID="22" grpId="45" fill="hold">
                                  <p:stCondLst>
                                    <p:cond delay="0"/>
                                  </p:stCondLst>
                                  <p:iterate type="el" backwards="0">
                                    <p:tmAbs val="0"/>
                                  </p:iterate>
                                  <p:childTnLst>
                                    <p:set>
                                      <p:cBhvr>
                                        <p:cTn id="184" fill="hold"/>
                                        <p:tgtEl>
                                          <p:spTgt spid="1707"/>
                                        </p:tgtEl>
                                        <p:attrNameLst>
                                          <p:attrName>style.visibility</p:attrName>
                                        </p:attrNameLst>
                                      </p:cBhvr>
                                      <p:to>
                                        <p:strVal val="visible"/>
                                      </p:to>
                                    </p:set>
                                    <p:animEffect filter="wipe(left)" transition="in">
                                      <p:cBhvr>
                                        <p:cTn id="185" dur="250"/>
                                        <p:tgtEl>
                                          <p:spTgt spid="1707"/>
                                        </p:tgtEl>
                                      </p:cBhvr>
                                    </p:animEffect>
                                  </p:childTnLst>
                                </p:cTn>
                              </p:par>
                            </p:childTnLst>
                          </p:cTn>
                        </p:par>
                        <p:par>
                          <p:cTn id="186" fill="hold">
                            <p:stCondLst>
                              <p:cond delay="11000"/>
                            </p:stCondLst>
                            <p:childTnLst>
                              <p:par>
                                <p:cTn id="187" presetClass="entr" nodeType="afterEffect" presetSubtype="8" presetID="22" grpId="46" fill="hold">
                                  <p:stCondLst>
                                    <p:cond delay="0"/>
                                  </p:stCondLst>
                                  <p:iterate type="el" backwards="0">
                                    <p:tmAbs val="0"/>
                                  </p:iterate>
                                  <p:childTnLst>
                                    <p:set>
                                      <p:cBhvr>
                                        <p:cTn id="188" fill="hold"/>
                                        <p:tgtEl>
                                          <p:spTgt spid="1698"/>
                                        </p:tgtEl>
                                        <p:attrNameLst>
                                          <p:attrName>style.visibility</p:attrName>
                                        </p:attrNameLst>
                                      </p:cBhvr>
                                      <p:to>
                                        <p:strVal val="visible"/>
                                      </p:to>
                                    </p:set>
                                    <p:animEffect filter="wipe(left)" transition="in">
                                      <p:cBhvr>
                                        <p:cTn id="189" dur="250"/>
                                        <p:tgtEl>
                                          <p:spTgt spid="1698"/>
                                        </p:tgtEl>
                                      </p:cBhvr>
                                    </p:animEffect>
                                  </p:childTnLst>
                                </p:cTn>
                              </p:par>
                            </p:childTnLst>
                          </p:cTn>
                        </p:par>
                        <p:par>
                          <p:cTn id="190" fill="hold">
                            <p:stCondLst>
                              <p:cond delay="11250"/>
                            </p:stCondLst>
                            <p:childTnLst>
                              <p:par>
                                <p:cTn id="191" presetClass="entr" nodeType="afterEffect" presetSubtype="8" presetID="22" grpId="47" fill="hold">
                                  <p:stCondLst>
                                    <p:cond delay="0"/>
                                  </p:stCondLst>
                                  <p:iterate type="el" backwards="0">
                                    <p:tmAbs val="0"/>
                                  </p:iterate>
                                  <p:childTnLst>
                                    <p:set>
                                      <p:cBhvr>
                                        <p:cTn id="192" fill="hold"/>
                                        <p:tgtEl>
                                          <p:spTgt spid="1689"/>
                                        </p:tgtEl>
                                        <p:attrNameLst>
                                          <p:attrName>style.visibility</p:attrName>
                                        </p:attrNameLst>
                                      </p:cBhvr>
                                      <p:to>
                                        <p:strVal val="visible"/>
                                      </p:to>
                                    </p:set>
                                    <p:animEffect filter="wipe(left)" transition="in">
                                      <p:cBhvr>
                                        <p:cTn id="193" dur="250"/>
                                        <p:tgtEl>
                                          <p:spTgt spid="1689"/>
                                        </p:tgtEl>
                                      </p:cBhvr>
                                    </p:animEffect>
                                  </p:childTnLst>
                                </p:cTn>
                              </p:par>
                            </p:childTnLst>
                          </p:cTn>
                        </p:par>
                        <p:par>
                          <p:cTn id="194" fill="hold">
                            <p:stCondLst>
                              <p:cond delay="11500"/>
                            </p:stCondLst>
                            <p:childTnLst>
                              <p:par>
                                <p:cTn id="195" presetClass="entr" nodeType="afterEffect" presetSubtype="8" presetID="22" grpId="48" fill="hold">
                                  <p:stCondLst>
                                    <p:cond delay="0"/>
                                  </p:stCondLst>
                                  <p:iterate type="el" backwards="0">
                                    <p:tmAbs val="0"/>
                                  </p:iterate>
                                  <p:childTnLst>
                                    <p:set>
                                      <p:cBhvr>
                                        <p:cTn id="196" fill="hold"/>
                                        <p:tgtEl>
                                          <p:spTgt spid="1659"/>
                                        </p:tgtEl>
                                        <p:attrNameLst>
                                          <p:attrName>style.visibility</p:attrName>
                                        </p:attrNameLst>
                                      </p:cBhvr>
                                      <p:to>
                                        <p:strVal val="visible"/>
                                      </p:to>
                                    </p:set>
                                    <p:animEffect filter="wipe(left)" transition="in">
                                      <p:cBhvr>
                                        <p:cTn id="197" dur="250"/>
                                        <p:tgtEl>
                                          <p:spTgt spid="1659"/>
                                        </p:tgtEl>
                                      </p:cBhvr>
                                    </p:animEffect>
                                  </p:childTnLst>
                                </p:cTn>
                              </p:par>
                            </p:childTnLst>
                          </p:cTn>
                        </p:par>
                        <p:par>
                          <p:cTn id="198" fill="hold">
                            <p:stCondLst>
                              <p:cond delay="11750"/>
                            </p:stCondLst>
                            <p:childTnLst>
                              <p:par>
                                <p:cTn id="199" presetClass="entr" nodeType="afterEffect" presetSubtype="8" presetID="22" grpId="49" fill="hold">
                                  <p:stCondLst>
                                    <p:cond delay="0"/>
                                  </p:stCondLst>
                                  <p:iterate type="el" backwards="0">
                                    <p:tmAbs val="0"/>
                                  </p:iterate>
                                  <p:childTnLst>
                                    <p:set>
                                      <p:cBhvr>
                                        <p:cTn id="200" fill="hold"/>
                                        <p:tgtEl>
                                          <p:spTgt spid="1668"/>
                                        </p:tgtEl>
                                        <p:attrNameLst>
                                          <p:attrName>style.visibility</p:attrName>
                                        </p:attrNameLst>
                                      </p:cBhvr>
                                      <p:to>
                                        <p:strVal val="visible"/>
                                      </p:to>
                                    </p:set>
                                    <p:animEffect filter="wipe(left)" transition="in">
                                      <p:cBhvr>
                                        <p:cTn id="201" dur="250"/>
                                        <p:tgtEl>
                                          <p:spTgt spid="1668"/>
                                        </p:tgtEl>
                                      </p:cBhvr>
                                    </p:animEffect>
                                  </p:childTnLst>
                                </p:cTn>
                              </p:par>
                            </p:childTnLst>
                          </p:cTn>
                        </p:par>
                        <p:par>
                          <p:cTn id="202" fill="hold">
                            <p:stCondLst>
                              <p:cond delay="12000"/>
                            </p:stCondLst>
                            <p:childTnLst>
                              <p:par>
                                <p:cTn id="203" presetClass="entr" nodeType="afterEffect" presetSubtype="1" presetID="22" grpId="50" fill="hold">
                                  <p:stCondLst>
                                    <p:cond delay="0"/>
                                  </p:stCondLst>
                                  <p:iterate type="el" backwards="0">
                                    <p:tmAbs val="0"/>
                                  </p:iterate>
                                  <p:childTnLst>
                                    <p:set>
                                      <p:cBhvr>
                                        <p:cTn id="204" fill="hold"/>
                                        <p:tgtEl>
                                          <p:spTgt spid="1806"/>
                                        </p:tgtEl>
                                        <p:attrNameLst>
                                          <p:attrName>style.visibility</p:attrName>
                                        </p:attrNameLst>
                                      </p:cBhvr>
                                      <p:to>
                                        <p:strVal val="visible"/>
                                      </p:to>
                                    </p:set>
                                    <p:animEffect filter="wipe(up)" transition="in">
                                      <p:cBhvr>
                                        <p:cTn id="205" dur="250"/>
                                        <p:tgtEl>
                                          <p:spTgt spid="1806"/>
                                        </p:tgtEl>
                                      </p:cBhvr>
                                    </p:animEffect>
                                  </p:childTnLst>
                                </p:cTn>
                              </p:par>
                            </p:childTnLst>
                          </p:cTn>
                        </p:par>
                        <p:par>
                          <p:cTn id="206" fill="hold">
                            <p:stCondLst>
                              <p:cond delay="12250"/>
                            </p:stCondLst>
                            <p:childTnLst>
                              <p:par>
                                <p:cTn id="207" presetClass="entr" nodeType="afterEffect" presetSubtype="1" presetID="22" grpId="51" fill="hold">
                                  <p:stCondLst>
                                    <p:cond delay="0"/>
                                  </p:stCondLst>
                                  <p:iterate type="el" backwards="0">
                                    <p:tmAbs val="0"/>
                                  </p:iterate>
                                  <p:childTnLst>
                                    <p:set>
                                      <p:cBhvr>
                                        <p:cTn id="208" fill="hold"/>
                                        <p:tgtEl>
                                          <p:spTgt spid="1815"/>
                                        </p:tgtEl>
                                        <p:attrNameLst>
                                          <p:attrName>style.visibility</p:attrName>
                                        </p:attrNameLst>
                                      </p:cBhvr>
                                      <p:to>
                                        <p:strVal val="visible"/>
                                      </p:to>
                                    </p:set>
                                    <p:animEffect filter="wipe(up)" transition="in">
                                      <p:cBhvr>
                                        <p:cTn id="209" dur="49"/>
                                        <p:tgtEl>
                                          <p:spTgt spid="1815"/>
                                        </p:tgtEl>
                                      </p:cBhvr>
                                    </p:animEffect>
                                  </p:childTnLst>
                                </p:cTn>
                              </p:par>
                            </p:childTnLst>
                          </p:cTn>
                        </p:par>
                        <p:par>
                          <p:cTn id="210" fill="hold">
                            <p:stCondLst>
                              <p:cond delay="12299"/>
                            </p:stCondLst>
                            <p:childTnLst>
                              <p:par>
                                <p:cTn id="211" presetClass="entr" nodeType="afterEffect" presetSubtype="1" presetID="22" grpId="52" fill="hold">
                                  <p:stCondLst>
                                    <p:cond delay="0"/>
                                  </p:stCondLst>
                                  <p:iterate type="el" backwards="0">
                                    <p:tmAbs val="0"/>
                                  </p:iterate>
                                  <p:childTnLst>
                                    <p:set>
                                      <p:cBhvr>
                                        <p:cTn id="212" fill="hold"/>
                                        <p:tgtEl>
                                          <p:spTgt spid="1824"/>
                                        </p:tgtEl>
                                        <p:attrNameLst>
                                          <p:attrName>style.visibility</p:attrName>
                                        </p:attrNameLst>
                                      </p:cBhvr>
                                      <p:to>
                                        <p:strVal val="visible"/>
                                      </p:to>
                                    </p:set>
                                    <p:animEffect filter="wipe(up)" transition="in">
                                      <p:cBhvr>
                                        <p:cTn id="213" dur="49"/>
                                        <p:tgtEl>
                                          <p:spTgt spid="1824"/>
                                        </p:tgtEl>
                                      </p:cBhvr>
                                    </p:animEffect>
                                  </p:childTnLst>
                                </p:cTn>
                              </p:par>
                            </p:childTnLst>
                          </p:cTn>
                        </p:par>
                        <p:par>
                          <p:cTn id="214" fill="hold">
                            <p:stCondLst>
                              <p:cond delay="12348"/>
                            </p:stCondLst>
                            <p:childTnLst>
                              <p:par>
                                <p:cTn id="215" presetClass="entr" nodeType="afterEffect" presetSubtype="1" presetID="22" grpId="53" fill="hold">
                                  <p:stCondLst>
                                    <p:cond delay="0"/>
                                  </p:stCondLst>
                                  <p:iterate type="el" backwards="0">
                                    <p:tmAbs val="0"/>
                                  </p:iterate>
                                  <p:childTnLst>
                                    <p:set>
                                      <p:cBhvr>
                                        <p:cTn id="216" fill="hold"/>
                                        <p:tgtEl>
                                          <p:spTgt spid="1590"/>
                                        </p:tgtEl>
                                        <p:attrNameLst>
                                          <p:attrName>style.visibility</p:attrName>
                                        </p:attrNameLst>
                                      </p:cBhvr>
                                      <p:to>
                                        <p:strVal val="visible"/>
                                      </p:to>
                                    </p:set>
                                    <p:animEffect filter="wipe(up)" transition="in">
                                      <p:cBhvr>
                                        <p:cTn id="217" dur="49"/>
                                        <p:tgtEl>
                                          <p:spTgt spid="1590"/>
                                        </p:tgtEl>
                                      </p:cBhvr>
                                    </p:animEffect>
                                  </p:childTnLst>
                                </p:cTn>
                              </p:par>
                            </p:childTnLst>
                          </p:cTn>
                        </p:par>
                        <p:par>
                          <p:cTn id="218" fill="hold">
                            <p:stCondLst>
                              <p:cond delay="12397"/>
                            </p:stCondLst>
                            <p:childTnLst>
                              <p:par>
                                <p:cTn id="219" presetClass="entr" nodeType="afterEffect" presetSubtype="2" presetID="22" grpId="54" fill="hold">
                                  <p:stCondLst>
                                    <p:cond delay="0"/>
                                  </p:stCondLst>
                                  <p:iterate type="el" backwards="0">
                                    <p:tmAbs val="0"/>
                                  </p:iterate>
                                  <p:childTnLst>
                                    <p:set>
                                      <p:cBhvr>
                                        <p:cTn id="220" fill="hold"/>
                                        <p:tgtEl>
                                          <p:spTgt spid="1746"/>
                                        </p:tgtEl>
                                        <p:attrNameLst>
                                          <p:attrName>style.visibility</p:attrName>
                                        </p:attrNameLst>
                                      </p:cBhvr>
                                      <p:to>
                                        <p:strVal val="visible"/>
                                      </p:to>
                                    </p:set>
                                    <p:animEffect filter="wipe(right)" transition="in">
                                      <p:cBhvr>
                                        <p:cTn id="221" dur="49"/>
                                        <p:tgtEl>
                                          <p:spTgt spid="1746"/>
                                        </p:tgtEl>
                                      </p:cBhvr>
                                    </p:animEffect>
                                  </p:childTnLst>
                                </p:cTn>
                              </p:par>
                            </p:childTnLst>
                          </p:cTn>
                        </p:par>
                        <p:par>
                          <p:cTn id="222" fill="hold">
                            <p:stCondLst>
                              <p:cond delay="12446"/>
                            </p:stCondLst>
                            <p:childTnLst>
                              <p:par>
                                <p:cTn id="223" presetClass="entr" nodeType="afterEffect" presetSubtype="2" presetID="22" grpId="55" fill="hold">
                                  <p:stCondLst>
                                    <p:cond delay="0"/>
                                  </p:stCondLst>
                                  <p:iterate type="el" backwards="0">
                                    <p:tmAbs val="0"/>
                                  </p:iterate>
                                  <p:childTnLst>
                                    <p:set>
                                      <p:cBhvr>
                                        <p:cTn id="224" fill="hold"/>
                                        <p:tgtEl>
                                          <p:spTgt spid="1737"/>
                                        </p:tgtEl>
                                        <p:attrNameLst>
                                          <p:attrName>style.visibility</p:attrName>
                                        </p:attrNameLst>
                                      </p:cBhvr>
                                      <p:to>
                                        <p:strVal val="visible"/>
                                      </p:to>
                                    </p:set>
                                    <p:animEffect filter="wipe(right)" transition="in">
                                      <p:cBhvr>
                                        <p:cTn id="225" dur="49"/>
                                        <p:tgtEl>
                                          <p:spTgt spid="1737"/>
                                        </p:tgtEl>
                                      </p:cBhvr>
                                    </p:animEffect>
                                  </p:childTnLst>
                                </p:cTn>
                              </p:par>
                            </p:childTnLst>
                          </p:cTn>
                        </p:par>
                        <p:par>
                          <p:cTn id="226" fill="hold">
                            <p:stCondLst>
                              <p:cond delay="12495"/>
                            </p:stCondLst>
                            <p:childTnLst>
                              <p:par>
                                <p:cTn id="227" presetClass="entr" nodeType="afterEffect" presetSubtype="2" presetID="22" grpId="56" fill="hold">
                                  <p:stCondLst>
                                    <p:cond delay="0"/>
                                  </p:stCondLst>
                                  <p:iterate type="el" backwards="0">
                                    <p:tmAbs val="0"/>
                                  </p:iterate>
                                  <p:childTnLst>
                                    <p:set>
                                      <p:cBhvr>
                                        <p:cTn id="228" fill="hold"/>
                                        <p:tgtEl>
                                          <p:spTgt spid="1620"/>
                                        </p:tgtEl>
                                        <p:attrNameLst>
                                          <p:attrName>style.visibility</p:attrName>
                                        </p:attrNameLst>
                                      </p:cBhvr>
                                      <p:to>
                                        <p:strVal val="visible"/>
                                      </p:to>
                                    </p:set>
                                    <p:animEffect filter="wipe(right)" transition="in">
                                      <p:cBhvr>
                                        <p:cTn id="229" dur="49"/>
                                        <p:tgtEl>
                                          <p:spTgt spid="1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9" grpId="12"/>
      <p:bldP build="whole" bldLvl="1" animBg="1" rev="0" advAuto="0" spid="1716" grpId="35"/>
      <p:bldP build="whole" bldLvl="1" animBg="1" rev="0" advAuto="0" spid="1767" grpId="44"/>
      <p:bldP build="whole" bldLvl="1" animBg="1" rev="0" advAuto="0" spid="1677" grpId="38"/>
      <p:bldP build="whole" bldLvl="1" animBg="1" rev="0" advAuto="0" spid="1674" grpId="16"/>
      <p:bldP build="whole" bldLvl="1" animBg="1" rev="0" advAuto="0" spid="1611" grpId="18"/>
      <p:bldP build="whole" bldLvl="1" animBg="1" rev="0" advAuto="0" spid="1590" grpId="53"/>
      <p:bldP build="whole" bldLvl="1" animBg="1" rev="0" advAuto="0" spid="1728" grpId="24"/>
      <p:bldP build="whole" bldLvl="1" animBg="1" rev="0" advAuto="0" spid="1632" grpId="17"/>
      <p:bldP build="whole" bldLvl="1" animBg="1" rev="0" advAuto="0" spid="1620" grpId="56"/>
      <p:bldP build="whole" bldLvl="1" animBg="1" rev="0" advAuto="0" spid="1815" grpId="51"/>
      <p:bldP build="whole" bldLvl="1" animBg="1" rev="0" advAuto="0" spid="1827" grpId="41"/>
      <p:bldP build="whole" bldLvl="1" animBg="1" rev="0" advAuto="0" spid="1557" grpId="2"/>
      <p:bldP build="whole" bldLvl="1" animBg="1" rev="0" advAuto="0" spid="1830" grpId="39"/>
      <p:bldP build="whole" bldLvl="1" animBg="1" rev="0" advAuto="0" spid="1836" grpId="28"/>
      <p:bldP build="whole" bldLvl="1" animBg="1" rev="0" advAuto="0" spid="1824" grpId="52"/>
      <p:bldP build="whole" bldLvl="1" animBg="1" rev="0" advAuto="0" spid="1635" grpId="31"/>
      <p:bldP build="whole" bldLvl="1" animBg="1" rev="0" advAuto="0" spid="1533" grpId="19"/>
      <p:bldP build="whole" bldLvl="1" animBg="1" rev="0" advAuto="0" spid="1659" grpId="48"/>
      <p:bldP build="whole" bldLvl="1" animBg="1" rev="0" advAuto="0" spid="1581" grpId="14"/>
      <p:bldP build="whole" bldLvl="1" animBg="1" rev="0" advAuto="0" spid="1833" grpId="40"/>
      <p:bldP build="whole" bldLvl="1" animBg="1" rev="0" advAuto="0" spid="1671" grpId="26"/>
      <p:bldP build="whole" bldLvl="1" animBg="1" rev="0" advAuto="0" spid="1689" grpId="47"/>
      <p:bldP build="whole" bldLvl="1" animBg="1" rev="0" advAuto="0" spid="1638" grpId="5"/>
      <p:bldP build="whole" bldLvl="1" animBg="1" rev="0" advAuto="0" spid="1749" grpId="23"/>
      <p:bldP build="whole" bldLvl="1" animBg="1" rev="0" advAuto="0" spid="1776" grpId="43"/>
      <p:bldP build="whole" bldLvl="1" animBg="1" rev="0" advAuto="0" spid="1752" grpId="22"/>
      <p:bldP build="whole" bldLvl="1" animBg="1" rev="0" advAuto="0" spid="1737" grpId="55"/>
      <p:bldP build="whole" bldLvl="1" animBg="1" rev="0" advAuto="0" spid="1758" grpId="20"/>
      <p:bldP build="whole" bldLvl="1" animBg="1" rev="0" advAuto="0" spid="1788" grpId="34"/>
      <p:bldP build="whole" bldLvl="1" animBg="1" rev="0" advAuto="0" spid="1755" grpId="30"/>
      <p:bldP build="whole" bldLvl="1" animBg="1" rev="0" advAuto="0" spid="1599" grpId="25"/>
      <p:bldP build="whole" bldLvl="1" animBg="1" rev="0" advAuto="0" spid="1785" grpId="42"/>
      <p:bldP build="whole" bldLvl="1" animBg="1" rev="0" advAuto="0" spid="1791" grpId="33"/>
      <p:bldP build="whole" bldLvl="1" animBg="1" rev="0" advAuto="0" spid="1746" grpId="54"/>
      <p:bldP build="whole" bldLvl="1" animBg="1" rev="0" advAuto="0" spid="1794" grpId="32"/>
      <p:bldP build="whole" bldLvl="1" animBg="1" rev="0" advAuto="0" spid="1596" grpId="13"/>
      <p:bldP build="whole" bldLvl="1" animBg="1" rev="0" advAuto="0" spid="1797" grpId="29"/>
      <p:bldP build="whole" bldLvl="1" animBg="1" rev="0" advAuto="0" spid="1602" grpId="8"/>
      <p:bldP build="whole" bldLvl="1" animBg="1" rev="0" advAuto="0" spid="1593" grpId="9"/>
      <p:bldP build="whole" bldLvl="1" animBg="1" rev="0" advAuto="0" spid="1542" grpId="11"/>
      <p:bldP build="whole" bldLvl="1" animBg="1" rev="0" advAuto="0" spid="1572" grpId="10"/>
      <p:bldP build="whole" bldLvl="1" animBg="1" rev="0" advAuto="0" spid="1560" grpId="3"/>
      <p:bldP build="whole" bldLvl="1" animBg="1" rev="0" advAuto="0" spid="1551" grpId="6"/>
      <p:bldP build="whole" bldLvl="1" animBg="1" rev="0" advAuto="0" spid="1650" grpId="27"/>
      <p:bldP build="whole" bldLvl="1" animBg="1" rev="0" advAuto="0" spid="1563" grpId="1"/>
      <p:bldP build="whole" bldLvl="1" animBg="1" rev="0" advAuto="0" spid="1710" grpId="37"/>
      <p:bldP build="whole" bldLvl="1" animBg="1" rev="0" advAuto="0" spid="1719" grpId="21"/>
      <p:bldP build="whole" bldLvl="1" animBg="1" rev="0" advAuto="0" spid="1707" grpId="45"/>
      <p:bldP build="whole" bldLvl="1" animBg="1" rev="0" advAuto="0" spid="1554" grpId="7"/>
      <p:bldP build="whole" bldLvl="1" animBg="1" rev="0" advAuto="0" spid="1713" grpId="36"/>
      <p:bldP build="whole" bldLvl="1" animBg="1" rev="0" advAuto="0" spid="1668" grpId="49"/>
      <p:bldP build="whole" bldLvl="1" animBg="1" rev="0" advAuto="0" spid="1641" grpId="4"/>
      <p:bldP build="whole" bldLvl="1" animBg="1" rev="0" advAuto="0" spid="1806" grpId="50"/>
      <p:bldP build="whole" bldLvl="1" animBg="1" rev="0" advAuto="0" spid="1680" grpId="15"/>
      <p:bldP build="whole" bldLvl="1" animBg="1" rev="0" advAuto="0" spid="1698" grpId="46"/>
    </p:bldLst>
  </p:timing>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4" name="Title"/>
          <p:cNvSpPr txBox="1"/>
          <p:nvPr>
            <p:ph type="title"/>
          </p:nvPr>
        </p:nvSpPr>
        <p:spPr>
          <a:prstGeom prst="rect">
            <a:avLst/>
          </a:prstGeom>
        </p:spPr>
        <p:txBody>
          <a:bodyPr/>
          <a:lstStyle/>
          <a:p>
            <a:pPr defTabSz="1057723">
              <a:defRPr sz="4100"/>
            </a:pPr>
          </a:p>
        </p:txBody>
      </p:sp>
      <p:pic>
        <p:nvPicPr>
          <p:cNvPr id="1845" name="Picture 2" descr="Picture 2"/>
          <p:cNvPicPr>
            <a:picLocks noChangeAspect="1"/>
          </p:cNvPicPr>
          <p:nvPr/>
        </p:nvPicPr>
        <p:blipFill>
          <a:blip r:embed="rId3">
            <a:extLst/>
          </a:blip>
          <a:stretch>
            <a:fillRect/>
          </a:stretch>
        </p:blipFill>
        <p:spPr>
          <a:xfrm>
            <a:off x="1" y="1558878"/>
            <a:ext cx="12804479" cy="6322835"/>
          </a:xfrm>
          <a:prstGeom prst="rect">
            <a:avLst/>
          </a:prstGeom>
          <a:ln w="12700">
            <a:miter lim="400000"/>
          </a:ln>
        </p:spPr>
      </p:pic>
      <p:grpSp>
        <p:nvGrpSpPr>
          <p:cNvPr id="1848" name="Gruppe 13"/>
          <p:cNvGrpSpPr/>
          <p:nvPr/>
        </p:nvGrpSpPr>
        <p:grpSpPr>
          <a:xfrm>
            <a:off x="300856" y="1248314"/>
            <a:ext cx="6172431" cy="6308302"/>
            <a:chOff x="0" y="0"/>
            <a:chExt cx="6172430" cy="6308300"/>
          </a:xfrm>
        </p:grpSpPr>
        <p:sp>
          <p:nvSpPr>
            <p:cNvPr id="1846" name="Frihåndsform: figur 6"/>
            <p:cNvSpPr/>
            <p:nvPr/>
          </p:nvSpPr>
          <p:spPr>
            <a:xfrm>
              <a:off x="2309808" y="-1"/>
              <a:ext cx="3862623" cy="6308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91" y="10933"/>
                  </a:moveTo>
                  <a:cubicBezTo>
                    <a:pt x="21455" y="7289"/>
                    <a:pt x="21419" y="3644"/>
                    <a:pt x="21383" y="0"/>
                  </a:cubicBezTo>
                  <a:lnTo>
                    <a:pt x="18398" y="66"/>
                  </a:lnTo>
                  <a:lnTo>
                    <a:pt x="6295" y="2891"/>
                  </a:lnTo>
                  <a:lnTo>
                    <a:pt x="0" y="12262"/>
                  </a:lnTo>
                  <a:lnTo>
                    <a:pt x="6187" y="21600"/>
                  </a:lnTo>
                  <a:lnTo>
                    <a:pt x="21600" y="12262"/>
                  </a:lnTo>
                  <a:lnTo>
                    <a:pt x="21491" y="10933"/>
                  </a:lnTo>
                  <a:close/>
                </a:path>
              </a:pathLst>
            </a:custGeom>
            <a:gradFill flip="none" rotWithShape="1">
              <a:gsLst>
                <a:gs pos="0">
                  <a:srgbClr val="FF953E"/>
                </a:gs>
                <a:gs pos="100000">
                  <a:srgbClr val="FFD1BB"/>
                </a:gs>
              </a:gsLst>
              <a:lin ang="16200000" scaled="0"/>
            </a:gradFill>
            <a:ln w="12700" cap="flat">
              <a:solidFill>
                <a:srgbClr val="F6924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847" name="TekstSylinder 11"/>
            <p:cNvSpPr txBox="1"/>
            <p:nvPr/>
          </p:nvSpPr>
          <p:spPr>
            <a:xfrm>
              <a:off x="0" y="3252546"/>
              <a:ext cx="2440689" cy="1781047"/>
            </a:xfrm>
            <a:prstGeom prst="rect">
              <a:avLst/>
            </a:prstGeom>
            <a:solidFill>
              <a:srgbClr val="FFFFFF"/>
            </a:solidFill>
            <a:ln w="25400" cap="flat">
              <a:solidFill>
                <a:srgbClr val="F79646"/>
              </a:solidFill>
              <a:prstDash val="solid"/>
              <a:round/>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600">
                  <a:solidFill>
                    <a:srgbClr val="000000"/>
                  </a:solidFill>
                  <a:latin typeface="Calibri"/>
                  <a:ea typeface="Calibri"/>
                  <a:cs typeface="Calibri"/>
                  <a:sym typeface="Calibri"/>
                </a:defRPr>
              </a:lvl1pPr>
            </a:lstStyle>
            <a:p>
              <a:pPr/>
              <a:r>
                <a:t>Twoje amerykańskie kanały dystrybucji</a:t>
              </a:r>
            </a:p>
          </p:txBody>
        </p:sp>
      </p:grpSp>
      <p:grpSp>
        <p:nvGrpSpPr>
          <p:cNvPr id="1851" name="Gruppe 14"/>
          <p:cNvGrpSpPr/>
          <p:nvPr/>
        </p:nvGrpSpPr>
        <p:grpSpPr>
          <a:xfrm>
            <a:off x="6511150" y="1247694"/>
            <a:ext cx="5818717" cy="3649112"/>
            <a:chOff x="0" y="0"/>
            <a:chExt cx="5818716" cy="3649110"/>
          </a:xfrm>
        </p:grpSpPr>
        <p:sp>
          <p:nvSpPr>
            <p:cNvPr id="1849" name="Frihåndsform: figur 7"/>
            <p:cNvSpPr/>
            <p:nvPr/>
          </p:nvSpPr>
          <p:spPr>
            <a:xfrm>
              <a:off x="-1" y="-1"/>
              <a:ext cx="3862623" cy="36491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 y="19015"/>
                  </a:moveTo>
                  <a:lnTo>
                    <a:pt x="109" y="19819"/>
                  </a:lnTo>
                  <a:lnTo>
                    <a:pt x="434" y="0"/>
                  </a:lnTo>
                  <a:lnTo>
                    <a:pt x="2876" y="115"/>
                  </a:lnTo>
                  <a:lnTo>
                    <a:pt x="15196" y="5572"/>
                  </a:lnTo>
                  <a:lnTo>
                    <a:pt x="21600" y="21485"/>
                  </a:lnTo>
                  <a:lnTo>
                    <a:pt x="0" y="21600"/>
                  </a:lnTo>
                  <a:lnTo>
                    <a:pt x="109" y="19015"/>
                  </a:lnTo>
                  <a:close/>
                </a:path>
              </a:pathLst>
            </a:custGeom>
            <a:gradFill flip="none" rotWithShape="1">
              <a:gsLst>
                <a:gs pos="0">
                  <a:srgbClr val="D1403C"/>
                </a:gs>
                <a:gs pos="100000">
                  <a:srgbClr val="FFA5A3"/>
                </a:gs>
              </a:gsLst>
              <a:lin ang="16200000" scaled="0"/>
            </a:gradFill>
            <a:ln w="12700" cap="flat">
              <a:solidFill>
                <a:srgbClr val="BE4B48"/>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850" name="TekstSylinder 445"/>
            <p:cNvSpPr txBox="1"/>
            <p:nvPr/>
          </p:nvSpPr>
          <p:spPr>
            <a:xfrm>
              <a:off x="2808292" y="520170"/>
              <a:ext cx="3010424" cy="968247"/>
            </a:xfrm>
            <a:prstGeom prst="rect">
              <a:avLst/>
            </a:prstGeom>
            <a:solidFill>
              <a:srgbClr val="FFFFFF"/>
            </a:solidFill>
            <a:ln w="25400" cap="flat">
              <a:solidFill>
                <a:srgbClr val="C0504D"/>
              </a:solidFill>
              <a:prstDash val="solid"/>
              <a:round/>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866986">
                <a:defRPr sz="2600">
                  <a:solidFill>
                    <a:srgbClr val="000000"/>
                  </a:solidFill>
                  <a:latin typeface="Calibri"/>
                  <a:ea typeface="Calibri"/>
                  <a:cs typeface="Calibri"/>
                  <a:sym typeface="Calibri"/>
                </a:defRPr>
              </a:lvl1pPr>
            </a:lstStyle>
            <a:p>
              <a:pPr/>
              <a:r>
                <a:t>Twoje europejskie kanały dystrybucji</a:t>
              </a:r>
            </a:p>
          </p:txBody>
        </p:sp>
      </p:grpSp>
      <p:grpSp>
        <p:nvGrpSpPr>
          <p:cNvPr id="1854" name="Gruppe 15"/>
          <p:cNvGrpSpPr/>
          <p:nvPr/>
        </p:nvGrpSpPr>
        <p:grpSpPr>
          <a:xfrm>
            <a:off x="3882025" y="4955652"/>
            <a:ext cx="8126085" cy="3692485"/>
            <a:chOff x="0" y="0"/>
            <a:chExt cx="8126083" cy="3692483"/>
          </a:xfrm>
        </p:grpSpPr>
        <p:sp>
          <p:nvSpPr>
            <p:cNvPr id="1852" name="Frihåndsform: figur 8"/>
            <p:cNvSpPr/>
            <p:nvPr/>
          </p:nvSpPr>
          <p:spPr>
            <a:xfrm>
              <a:off x="0" y="0"/>
              <a:ext cx="6492699" cy="3552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05" y="236"/>
                  </a:moveTo>
                  <a:lnTo>
                    <a:pt x="21600" y="295"/>
                  </a:lnTo>
                  <a:lnTo>
                    <a:pt x="17822" y="16052"/>
                  </a:lnTo>
                  <a:lnTo>
                    <a:pt x="10461" y="21600"/>
                  </a:lnTo>
                  <a:lnTo>
                    <a:pt x="6425" y="21600"/>
                  </a:lnTo>
                  <a:lnTo>
                    <a:pt x="0" y="16466"/>
                  </a:lnTo>
                  <a:lnTo>
                    <a:pt x="8653" y="0"/>
                  </a:lnTo>
                  <a:lnTo>
                    <a:pt x="9105" y="236"/>
                  </a:lnTo>
                  <a:close/>
                </a:path>
              </a:pathLst>
            </a:custGeom>
            <a:gradFill flip="none" rotWithShape="1">
              <a:gsLst>
                <a:gs pos="0">
                  <a:srgbClr val="39B7D8"/>
                </a:gs>
                <a:gs pos="100000">
                  <a:srgbClr val="A5E6FF"/>
                </a:gs>
              </a:gsLst>
              <a:lin ang="16200000" scaled="0"/>
            </a:gradFill>
            <a:ln w="12700" cap="flat">
              <a:solidFill>
                <a:srgbClr val="46AAC4"/>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853" name="TekstSylinder 446"/>
            <p:cNvSpPr txBox="1"/>
            <p:nvPr/>
          </p:nvSpPr>
          <p:spPr>
            <a:xfrm>
              <a:off x="5115660" y="2317837"/>
              <a:ext cx="3010424" cy="1374647"/>
            </a:xfrm>
            <a:prstGeom prst="rect">
              <a:avLst/>
            </a:prstGeom>
            <a:solidFill>
              <a:srgbClr val="FFFFFF"/>
            </a:solidFill>
            <a:ln w="25400" cap="flat">
              <a:solidFill>
                <a:srgbClr val="0071AC"/>
              </a:solidFill>
              <a:prstDash val="solid"/>
              <a:round/>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866986">
                <a:defRPr sz="2600">
                  <a:solidFill>
                    <a:srgbClr val="000000"/>
                  </a:solidFill>
                  <a:latin typeface="Calibri"/>
                  <a:ea typeface="Calibri"/>
                  <a:cs typeface="Calibri"/>
                  <a:sym typeface="Calibri"/>
                </a:defRPr>
              </a:lvl1pPr>
            </a:lstStyle>
            <a:p>
              <a:pPr/>
              <a:r>
                <a:t>Twoje azjatyckie i australijskie kanały dystrybucji</a:t>
              </a:r>
            </a:p>
          </p:txBody>
        </p:sp>
      </p:grpSp>
      <p:sp>
        <p:nvSpPr>
          <p:cNvPr id="1855" name="Likebent trekant 19"/>
          <p:cNvSpPr/>
          <p:nvPr/>
        </p:nvSpPr>
        <p:spPr>
          <a:xfrm rot="12152585">
            <a:off x="6069615" y="1641096"/>
            <a:ext cx="2327670" cy="2969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864" name="Gruppe 21"/>
          <p:cNvGrpSpPr/>
          <p:nvPr/>
        </p:nvGrpSpPr>
        <p:grpSpPr>
          <a:xfrm>
            <a:off x="6717085" y="2429058"/>
            <a:ext cx="470176" cy="705188"/>
            <a:chOff x="0" y="0"/>
            <a:chExt cx="470174" cy="705187"/>
          </a:xfrm>
        </p:grpSpPr>
        <p:grpSp>
          <p:nvGrpSpPr>
            <p:cNvPr id="1859" name="Gruppe 70"/>
            <p:cNvGrpSpPr/>
            <p:nvPr/>
          </p:nvGrpSpPr>
          <p:grpSpPr>
            <a:xfrm>
              <a:off x="-1" y="-1"/>
              <a:ext cx="470176" cy="335770"/>
              <a:chOff x="0" y="0"/>
              <a:chExt cx="470174" cy="335769"/>
            </a:xfrm>
          </p:grpSpPr>
          <p:sp>
            <p:nvSpPr>
              <p:cNvPr id="1856" name="Ellipse 67"/>
              <p:cNvSpPr/>
              <p:nvPr/>
            </p:nvSpPr>
            <p:spPr>
              <a:xfrm rot="20244710">
                <a:off x="23186" y="99525"/>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857" name="Ellipse 68"/>
              <p:cNvSpPr/>
              <p:nvPr/>
            </p:nvSpPr>
            <p:spPr>
              <a:xfrm rot="20244710">
                <a:off x="184330" y="2318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858" name="Ellipse 69"/>
              <p:cNvSpPr/>
              <p:nvPr/>
            </p:nvSpPr>
            <p:spPr>
              <a:xfrm rot="20244710">
                <a:off x="296127" y="16172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863" name="Gruppe 1"/>
            <p:cNvGrpSpPr/>
            <p:nvPr/>
          </p:nvGrpSpPr>
          <p:grpSpPr>
            <a:xfrm>
              <a:off x="114215" y="168443"/>
              <a:ext cx="217291" cy="536745"/>
              <a:chOff x="0" y="0"/>
              <a:chExt cx="217290" cy="536743"/>
            </a:xfrm>
          </p:grpSpPr>
          <p:sp>
            <p:nvSpPr>
              <p:cNvPr id="1860" name="Rett linje 108"/>
              <p:cNvSpPr/>
              <p:nvPr/>
            </p:nvSpPr>
            <p:spPr>
              <a:xfrm flipH="1" flipV="1">
                <a:off x="-1" y="73976"/>
                <a:ext cx="35306" cy="23748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861" name="Rett linje 110"/>
              <p:cNvSpPr/>
              <p:nvPr/>
            </p:nvSpPr>
            <p:spPr>
              <a:xfrm flipV="1">
                <a:off x="35650" y="-1"/>
                <a:ext cx="99863" cy="53674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862" name="Rett linje 115"/>
              <p:cNvSpPr/>
              <p:nvPr/>
            </p:nvSpPr>
            <p:spPr>
              <a:xfrm flipV="1">
                <a:off x="35650" y="134197"/>
                <a:ext cx="181640" cy="40254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873" name="Gruppe 25"/>
          <p:cNvGrpSpPr/>
          <p:nvPr/>
        </p:nvGrpSpPr>
        <p:grpSpPr>
          <a:xfrm>
            <a:off x="7209168" y="2530649"/>
            <a:ext cx="436168" cy="629352"/>
            <a:chOff x="0" y="0"/>
            <a:chExt cx="436166" cy="629350"/>
          </a:xfrm>
        </p:grpSpPr>
        <p:grpSp>
          <p:nvGrpSpPr>
            <p:cNvPr id="1868" name="Gruppe 83"/>
            <p:cNvGrpSpPr/>
            <p:nvPr/>
          </p:nvGrpSpPr>
          <p:grpSpPr>
            <a:xfrm>
              <a:off x="-1" y="-1"/>
              <a:ext cx="436167" cy="335701"/>
              <a:chOff x="0" y="0"/>
              <a:chExt cx="436166" cy="335700"/>
            </a:xfrm>
          </p:grpSpPr>
          <p:sp>
            <p:nvSpPr>
              <p:cNvPr id="1865" name="Ellipse 84"/>
              <p:cNvSpPr/>
              <p:nvPr/>
            </p:nvSpPr>
            <p:spPr>
              <a:xfrm rot="20874357">
                <a:off x="14129" y="5984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866" name="Ellipse 85"/>
              <p:cNvSpPr/>
              <p:nvPr/>
            </p:nvSpPr>
            <p:spPr>
              <a:xfrm rot="20874357">
                <a:off x="186482" y="14129"/>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867" name="Ellipse 86"/>
              <p:cNvSpPr/>
              <p:nvPr/>
            </p:nvSpPr>
            <p:spPr>
              <a:xfrm rot="20874357">
                <a:off x="271176" y="170710"/>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872" name="Gruppe 10"/>
            <p:cNvGrpSpPr/>
            <p:nvPr/>
          </p:nvGrpSpPr>
          <p:grpSpPr>
            <a:xfrm>
              <a:off x="29916" y="159701"/>
              <a:ext cx="253739" cy="469650"/>
              <a:chOff x="-1" y="0"/>
              <a:chExt cx="253738" cy="469648"/>
            </a:xfrm>
          </p:grpSpPr>
          <p:sp>
            <p:nvSpPr>
              <p:cNvPr id="1869" name="Rett linje 126"/>
              <p:cNvSpPr/>
              <p:nvPr/>
            </p:nvSpPr>
            <p:spPr>
              <a:xfrm flipV="1">
                <a:off x="92967" y="0"/>
                <a:ext cx="112196" cy="24422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870" name="Rett linje 128"/>
              <p:cNvSpPr/>
              <p:nvPr/>
            </p:nvSpPr>
            <p:spPr>
              <a:xfrm flipV="1">
                <a:off x="-2" y="123799"/>
                <a:ext cx="253740" cy="34585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871" name="Rett linje 130"/>
              <p:cNvSpPr/>
              <p:nvPr/>
            </p:nvSpPr>
            <p:spPr>
              <a:xfrm flipV="1">
                <a:off x="0" y="42983"/>
                <a:ext cx="62080" cy="42666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882" name="Gruppe 26"/>
          <p:cNvGrpSpPr/>
          <p:nvPr/>
        </p:nvGrpSpPr>
        <p:grpSpPr>
          <a:xfrm>
            <a:off x="7504336" y="2826458"/>
            <a:ext cx="492799" cy="576216"/>
            <a:chOff x="-2" y="0"/>
            <a:chExt cx="492798" cy="576214"/>
          </a:xfrm>
        </p:grpSpPr>
        <p:grpSp>
          <p:nvGrpSpPr>
            <p:cNvPr id="1877" name="Gruppe 79"/>
            <p:cNvGrpSpPr/>
            <p:nvPr/>
          </p:nvGrpSpPr>
          <p:grpSpPr>
            <a:xfrm>
              <a:off x="114621" y="-1"/>
              <a:ext cx="378176" cy="329765"/>
              <a:chOff x="0" y="0"/>
              <a:chExt cx="378174" cy="329763"/>
            </a:xfrm>
          </p:grpSpPr>
          <p:sp>
            <p:nvSpPr>
              <p:cNvPr id="1874" name="Ellipse 80"/>
              <p:cNvSpPr/>
              <p:nvPr/>
            </p:nvSpPr>
            <p:spPr>
              <a:xfrm rot="142610">
                <a:off x="3063" y="425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875" name="Ellipse 81"/>
              <p:cNvSpPr/>
              <p:nvPr/>
            </p:nvSpPr>
            <p:spPr>
              <a:xfrm rot="142610">
                <a:off x="181371" y="3063"/>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876" name="Ellipse 82"/>
              <p:cNvSpPr/>
              <p:nvPr/>
            </p:nvSpPr>
            <p:spPr>
              <a:xfrm rot="142610">
                <a:off x="224251" y="175840"/>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881" name="Gruppe 12"/>
            <p:cNvGrpSpPr/>
            <p:nvPr/>
          </p:nvGrpSpPr>
          <p:grpSpPr>
            <a:xfrm>
              <a:off x="-3" y="135038"/>
              <a:ext cx="343753" cy="441177"/>
              <a:chOff x="-1" y="0"/>
              <a:chExt cx="343752" cy="441176"/>
            </a:xfrm>
          </p:grpSpPr>
          <p:sp>
            <p:nvSpPr>
              <p:cNvPr id="1878" name="Rett linje 133"/>
              <p:cNvSpPr/>
              <p:nvPr/>
            </p:nvSpPr>
            <p:spPr>
              <a:xfrm flipV="1">
                <a:off x="-1" y="-1"/>
                <a:ext cx="328513" cy="44117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879" name="Rett linje 134"/>
              <p:cNvSpPr/>
              <p:nvPr/>
            </p:nvSpPr>
            <p:spPr>
              <a:xfrm flipV="1">
                <a:off x="-2" y="132112"/>
                <a:ext cx="343754" cy="30906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880" name="Rett linje 135"/>
              <p:cNvSpPr/>
              <p:nvPr/>
            </p:nvSpPr>
            <p:spPr>
              <a:xfrm flipV="1">
                <a:off x="-1" y="4894"/>
                <a:ext cx="179193" cy="43628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885" name="Gruppe 32"/>
          <p:cNvGrpSpPr/>
          <p:nvPr/>
        </p:nvGrpSpPr>
        <p:grpSpPr>
          <a:xfrm>
            <a:off x="6754035" y="2862130"/>
            <a:ext cx="318804" cy="803873"/>
            <a:chOff x="0" y="-1"/>
            <a:chExt cx="318803" cy="803871"/>
          </a:xfrm>
        </p:grpSpPr>
        <p:sp>
          <p:nvSpPr>
            <p:cNvPr id="1883" name="Rett linje 89"/>
            <p:cNvSpPr/>
            <p:nvPr/>
          </p:nvSpPr>
          <p:spPr>
            <a:xfrm flipH="1" flipV="1">
              <a:off x="112570" y="46830"/>
              <a:ext cx="147927" cy="75704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884" name="Ellipse 102"/>
            <p:cNvSpPr/>
            <p:nvPr/>
          </p:nvSpPr>
          <p:spPr>
            <a:xfrm rot="20244710">
              <a:off x="37478" y="37476"/>
              <a:ext cx="243847"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888" name="Gruppe 50"/>
          <p:cNvGrpSpPr/>
          <p:nvPr/>
        </p:nvGrpSpPr>
        <p:grpSpPr>
          <a:xfrm>
            <a:off x="7019575" y="2887883"/>
            <a:ext cx="425401" cy="765959"/>
            <a:chOff x="0" y="0"/>
            <a:chExt cx="425399" cy="765958"/>
          </a:xfrm>
        </p:grpSpPr>
        <p:sp>
          <p:nvSpPr>
            <p:cNvPr id="1886" name="Rett linje 92"/>
            <p:cNvSpPr/>
            <p:nvPr/>
          </p:nvSpPr>
          <p:spPr>
            <a:xfrm flipV="1">
              <a:off x="-1" y="272112"/>
              <a:ext cx="219513" cy="49384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887" name="Ellipse 103"/>
            <p:cNvSpPr/>
            <p:nvPr/>
          </p:nvSpPr>
          <p:spPr>
            <a:xfrm rot="20244710">
              <a:off x="144073" y="37478"/>
              <a:ext cx="243847"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891" name="Gruppe 71"/>
          <p:cNvGrpSpPr/>
          <p:nvPr/>
        </p:nvGrpSpPr>
        <p:grpSpPr>
          <a:xfrm>
            <a:off x="7019576" y="3130556"/>
            <a:ext cx="690650" cy="523287"/>
            <a:chOff x="0" y="0"/>
            <a:chExt cx="690649" cy="523285"/>
          </a:xfrm>
        </p:grpSpPr>
        <p:sp>
          <p:nvSpPr>
            <p:cNvPr id="1889" name="Rett linje 97"/>
            <p:cNvSpPr/>
            <p:nvPr/>
          </p:nvSpPr>
          <p:spPr>
            <a:xfrm flipV="1">
              <a:off x="-1" y="112570"/>
              <a:ext cx="643819" cy="41071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890" name="Ellipse 104"/>
            <p:cNvSpPr/>
            <p:nvPr/>
          </p:nvSpPr>
          <p:spPr>
            <a:xfrm rot="20244710">
              <a:off x="409324" y="37478"/>
              <a:ext cx="243847"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894" name="Gruppe 16"/>
          <p:cNvGrpSpPr/>
          <p:nvPr/>
        </p:nvGrpSpPr>
        <p:grpSpPr>
          <a:xfrm>
            <a:off x="6672916" y="3406697"/>
            <a:ext cx="588205" cy="1094166"/>
            <a:chOff x="0" y="0"/>
            <a:chExt cx="588203" cy="1094165"/>
          </a:xfrm>
        </p:grpSpPr>
        <p:sp>
          <p:nvSpPr>
            <p:cNvPr id="1892" name="Rett linje 88"/>
            <p:cNvSpPr/>
            <p:nvPr/>
          </p:nvSpPr>
          <p:spPr>
            <a:xfrm flipV="1">
              <a:off x="-1" y="436174"/>
              <a:ext cx="257667" cy="657992"/>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893" name="Ellipse 4"/>
            <p:cNvSpPr/>
            <p:nvPr/>
          </p:nvSpPr>
          <p:spPr>
            <a:xfrm rot="1352585">
              <a:off x="137087" y="60026"/>
              <a:ext cx="391091" cy="391091"/>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1895" name="Likebent trekant 111"/>
          <p:cNvSpPr/>
          <p:nvPr/>
        </p:nvSpPr>
        <p:spPr>
          <a:xfrm flipH="1" rot="1352585">
            <a:off x="4614562" y="5121440"/>
            <a:ext cx="2327669" cy="2969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904" name="Gruppe 112"/>
          <p:cNvGrpSpPr/>
          <p:nvPr/>
        </p:nvGrpSpPr>
        <p:grpSpPr>
          <a:xfrm>
            <a:off x="5015435" y="6340805"/>
            <a:ext cx="510112" cy="604520"/>
            <a:chOff x="-1" y="-2"/>
            <a:chExt cx="510111" cy="604519"/>
          </a:xfrm>
        </p:grpSpPr>
        <p:grpSp>
          <p:nvGrpSpPr>
            <p:cNvPr id="1899" name="Gruppe 113"/>
            <p:cNvGrpSpPr/>
            <p:nvPr/>
          </p:nvGrpSpPr>
          <p:grpSpPr>
            <a:xfrm>
              <a:off x="-2" y="239642"/>
              <a:ext cx="433614" cy="364876"/>
              <a:chOff x="0" y="0"/>
              <a:chExt cx="433612" cy="364875"/>
            </a:xfrm>
          </p:grpSpPr>
          <p:sp>
            <p:nvSpPr>
              <p:cNvPr id="1896" name="Ellipse 119"/>
              <p:cNvSpPr/>
              <p:nvPr/>
            </p:nvSpPr>
            <p:spPr>
              <a:xfrm flipH="1" rot="14860459">
                <a:off x="22999" y="22999"/>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897" name="Ellipse 120"/>
              <p:cNvSpPr/>
              <p:nvPr/>
            </p:nvSpPr>
            <p:spPr>
              <a:xfrm flipH="1" rot="14860459">
                <a:off x="82712" y="191015"/>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898" name="Ellipse 121"/>
              <p:cNvSpPr/>
              <p:nvPr/>
            </p:nvSpPr>
            <p:spPr>
              <a:xfrm flipH="1" rot="14860459">
                <a:off x="259753" y="172373"/>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03" name="Gruppe 114"/>
            <p:cNvGrpSpPr/>
            <p:nvPr/>
          </p:nvGrpSpPr>
          <p:grpSpPr>
            <a:xfrm>
              <a:off x="157221" y="-3"/>
              <a:ext cx="352890" cy="449685"/>
              <a:chOff x="0" y="0"/>
              <a:chExt cx="352888" cy="449683"/>
            </a:xfrm>
          </p:grpSpPr>
          <p:sp>
            <p:nvSpPr>
              <p:cNvPr id="1900" name="Rett linje 116"/>
              <p:cNvSpPr/>
              <p:nvPr/>
            </p:nvSpPr>
            <p:spPr>
              <a:xfrm flipH="1">
                <a:off x="0" y="158813"/>
                <a:ext cx="193105" cy="14267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01" name="Rett linje 117"/>
              <p:cNvSpPr/>
              <p:nvPr/>
            </p:nvSpPr>
            <p:spPr>
              <a:xfrm flipH="1">
                <a:off x="43287" y="0"/>
                <a:ext cx="309603" cy="44968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02" name="Rett linje 118"/>
              <p:cNvSpPr/>
              <p:nvPr/>
            </p:nvSpPr>
            <p:spPr>
              <a:xfrm flipH="1">
                <a:off x="196061" y="-1"/>
                <a:ext cx="156829" cy="41284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913" name="Gruppe 122"/>
          <p:cNvGrpSpPr/>
          <p:nvPr/>
        </p:nvGrpSpPr>
        <p:grpSpPr>
          <a:xfrm>
            <a:off x="5394473" y="6586154"/>
            <a:ext cx="468546" cy="649683"/>
            <a:chOff x="0" y="-1"/>
            <a:chExt cx="468545" cy="649681"/>
          </a:xfrm>
        </p:grpSpPr>
        <p:grpSp>
          <p:nvGrpSpPr>
            <p:cNvPr id="1908" name="Gruppe 123"/>
            <p:cNvGrpSpPr/>
            <p:nvPr/>
          </p:nvGrpSpPr>
          <p:grpSpPr>
            <a:xfrm>
              <a:off x="-1" y="286803"/>
              <a:ext cx="468546" cy="362877"/>
              <a:chOff x="0" y="0"/>
              <a:chExt cx="468545" cy="362876"/>
            </a:xfrm>
          </p:grpSpPr>
          <p:sp>
            <p:nvSpPr>
              <p:cNvPr id="1905" name="Ellipse 131"/>
              <p:cNvSpPr/>
              <p:nvPr/>
            </p:nvSpPr>
            <p:spPr>
              <a:xfrm flipH="1" rot="14230814">
                <a:off x="28842" y="2884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06" name="Ellipse 132"/>
              <p:cNvSpPr/>
              <p:nvPr/>
            </p:nvSpPr>
            <p:spPr>
              <a:xfrm flipH="1" rot="14230814">
                <a:off x="118158" y="18317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07" name="Ellipse 136"/>
              <p:cNvSpPr/>
              <p:nvPr/>
            </p:nvSpPr>
            <p:spPr>
              <a:xfrm flipH="1" rot="14230814">
                <a:off x="288842" y="132597"/>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12" name="Gruppe 124"/>
            <p:cNvGrpSpPr/>
            <p:nvPr/>
          </p:nvGrpSpPr>
          <p:grpSpPr>
            <a:xfrm>
              <a:off x="153732" y="-2"/>
              <a:ext cx="258323" cy="476884"/>
              <a:chOff x="0" y="0"/>
              <a:chExt cx="258322" cy="476883"/>
            </a:xfrm>
          </p:grpSpPr>
          <p:sp>
            <p:nvSpPr>
              <p:cNvPr id="1909" name="Rett linje 125"/>
              <p:cNvSpPr/>
              <p:nvPr/>
            </p:nvSpPr>
            <p:spPr>
              <a:xfrm flipH="1">
                <a:off x="70583" y="224996"/>
                <a:ext cx="93739" cy="25188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10" name="Rett linje 127"/>
              <p:cNvSpPr/>
              <p:nvPr/>
            </p:nvSpPr>
            <p:spPr>
              <a:xfrm flipH="1">
                <a:off x="192549" y="-1"/>
                <a:ext cx="65773" cy="42387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11" name="Rett linje 129"/>
              <p:cNvSpPr/>
              <p:nvPr/>
            </p:nvSpPr>
            <p:spPr>
              <a:xfrm flipH="1">
                <a:off x="-1" y="-1"/>
                <a:ext cx="258323" cy="34520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922" name="Gruppe 137"/>
          <p:cNvGrpSpPr/>
          <p:nvPr/>
        </p:nvGrpSpPr>
        <p:grpSpPr>
          <a:xfrm>
            <a:off x="5843792" y="6602660"/>
            <a:ext cx="490857" cy="721033"/>
            <a:chOff x="0" y="-2"/>
            <a:chExt cx="490856" cy="721032"/>
          </a:xfrm>
        </p:grpSpPr>
        <p:grpSp>
          <p:nvGrpSpPr>
            <p:cNvPr id="1917" name="Gruppe 138"/>
            <p:cNvGrpSpPr/>
            <p:nvPr/>
          </p:nvGrpSpPr>
          <p:grpSpPr>
            <a:xfrm>
              <a:off x="-1" y="380738"/>
              <a:ext cx="490857" cy="340293"/>
              <a:chOff x="0" y="0"/>
              <a:chExt cx="490856" cy="340292"/>
            </a:xfrm>
          </p:grpSpPr>
          <p:sp>
            <p:nvSpPr>
              <p:cNvPr id="1914" name="Ellipse 143"/>
              <p:cNvSpPr/>
              <p:nvPr/>
            </p:nvSpPr>
            <p:spPr>
              <a:xfrm flipH="1" rot="13362561">
                <a:off x="31158" y="31158"/>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15" name="Ellipse 144"/>
              <p:cNvSpPr/>
              <p:nvPr/>
            </p:nvSpPr>
            <p:spPr>
              <a:xfrm flipH="1" rot="13362561">
                <a:off x="156206" y="158272"/>
                <a:ext cx="150862"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16" name="Ellipse 145"/>
              <p:cNvSpPr/>
              <p:nvPr/>
            </p:nvSpPr>
            <p:spPr>
              <a:xfrm flipH="1" rot="13362561">
                <a:off x="308836" y="66651"/>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21" name="Gruppe 139"/>
            <p:cNvGrpSpPr/>
            <p:nvPr/>
          </p:nvGrpSpPr>
          <p:grpSpPr>
            <a:xfrm>
              <a:off x="139421" y="-3"/>
              <a:ext cx="206280" cy="544133"/>
              <a:chOff x="0" y="-1"/>
              <a:chExt cx="206278" cy="544131"/>
            </a:xfrm>
          </p:grpSpPr>
          <p:sp>
            <p:nvSpPr>
              <p:cNvPr id="1918" name="Rett linje 140"/>
              <p:cNvSpPr/>
              <p:nvPr/>
            </p:nvSpPr>
            <p:spPr>
              <a:xfrm flipH="1">
                <a:off x="101960" y="1"/>
                <a:ext cx="80485" cy="5441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19" name="Rett linje 141"/>
              <p:cNvSpPr/>
              <p:nvPr/>
            </p:nvSpPr>
            <p:spPr>
              <a:xfrm>
                <a:off x="182443" y="-2"/>
                <a:ext cx="23836" cy="46164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20" name="Rett linje 142"/>
              <p:cNvSpPr/>
              <p:nvPr/>
            </p:nvSpPr>
            <p:spPr>
              <a:xfrm flipH="1">
                <a:off x="-1" y="0"/>
                <a:ext cx="182446" cy="43493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925" name="Gruppe 146"/>
          <p:cNvGrpSpPr/>
          <p:nvPr/>
        </p:nvGrpSpPr>
        <p:grpSpPr>
          <a:xfrm>
            <a:off x="5319446" y="6069873"/>
            <a:ext cx="686871" cy="542529"/>
            <a:chOff x="0" y="-1"/>
            <a:chExt cx="686869" cy="542528"/>
          </a:xfrm>
        </p:grpSpPr>
        <p:sp>
          <p:nvSpPr>
            <p:cNvPr id="1923" name="Rett linje 147"/>
            <p:cNvSpPr/>
            <p:nvPr/>
          </p:nvSpPr>
          <p:spPr>
            <a:xfrm flipH="1">
              <a:off x="46315" y="-2"/>
              <a:ext cx="640554" cy="42974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24" name="Ellipse 148"/>
            <p:cNvSpPr/>
            <p:nvPr/>
          </p:nvSpPr>
          <p:spPr>
            <a:xfrm flipH="1" rot="14860459">
              <a:off x="37176" y="261505"/>
              <a:ext cx="243845"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28" name="Gruppe 149"/>
          <p:cNvGrpSpPr/>
          <p:nvPr/>
        </p:nvGrpSpPr>
        <p:grpSpPr>
          <a:xfrm>
            <a:off x="5600427" y="6082031"/>
            <a:ext cx="400841" cy="775726"/>
            <a:chOff x="0" y="0"/>
            <a:chExt cx="400840" cy="775724"/>
          </a:xfrm>
        </p:grpSpPr>
        <p:sp>
          <p:nvSpPr>
            <p:cNvPr id="1926" name="Rett linje 150"/>
            <p:cNvSpPr/>
            <p:nvPr/>
          </p:nvSpPr>
          <p:spPr>
            <a:xfrm flipH="1">
              <a:off x="206099" y="-1"/>
              <a:ext cx="194742" cy="50412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27" name="Ellipse 151"/>
            <p:cNvSpPr/>
            <p:nvPr/>
          </p:nvSpPr>
          <p:spPr>
            <a:xfrm flipH="1" rot="14860459">
              <a:off x="37175" y="494700"/>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31" name="Gruppe 152"/>
          <p:cNvGrpSpPr/>
          <p:nvPr/>
        </p:nvGrpSpPr>
        <p:grpSpPr>
          <a:xfrm>
            <a:off x="5959558" y="6082031"/>
            <a:ext cx="318201" cy="792231"/>
            <a:chOff x="0" y="0"/>
            <a:chExt cx="318199" cy="792229"/>
          </a:xfrm>
        </p:grpSpPr>
        <p:sp>
          <p:nvSpPr>
            <p:cNvPr id="1929" name="Rett linje 153"/>
            <p:cNvSpPr/>
            <p:nvPr/>
          </p:nvSpPr>
          <p:spPr>
            <a:xfrm>
              <a:off x="41706" y="0"/>
              <a:ext cx="163710" cy="74591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30" name="Ellipse 154"/>
            <p:cNvSpPr/>
            <p:nvPr/>
          </p:nvSpPr>
          <p:spPr>
            <a:xfrm flipH="1" rot="14860459">
              <a:off x="37175" y="511205"/>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34" name="Gruppe 155"/>
          <p:cNvGrpSpPr/>
          <p:nvPr/>
        </p:nvGrpSpPr>
        <p:grpSpPr>
          <a:xfrm>
            <a:off x="5741758" y="5238506"/>
            <a:ext cx="614588" cy="1083214"/>
            <a:chOff x="0" y="0"/>
            <a:chExt cx="614587" cy="1083212"/>
          </a:xfrm>
        </p:grpSpPr>
        <p:sp>
          <p:nvSpPr>
            <p:cNvPr id="1932" name="Rett linje 156"/>
            <p:cNvSpPr/>
            <p:nvPr/>
          </p:nvSpPr>
          <p:spPr>
            <a:xfrm flipH="1">
              <a:off x="253364" y="0"/>
              <a:ext cx="361223" cy="840980"/>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33" name="Ellipse 157"/>
            <p:cNvSpPr/>
            <p:nvPr/>
          </p:nvSpPr>
          <p:spPr>
            <a:xfrm flipH="1" rot="12152585">
              <a:off x="60026" y="632096"/>
              <a:ext cx="391091" cy="391091"/>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1935" name="Likebent trekant 200"/>
          <p:cNvSpPr/>
          <p:nvPr/>
        </p:nvSpPr>
        <p:spPr>
          <a:xfrm flipH="1" rot="6752585">
            <a:off x="3599791" y="2682737"/>
            <a:ext cx="2327669" cy="2969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944" name="Gruppe 201"/>
          <p:cNvGrpSpPr/>
          <p:nvPr/>
        </p:nvGrpSpPr>
        <p:grpSpPr>
          <a:xfrm>
            <a:off x="4431315" y="3411347"/>
            <a:ext cx="604520" cy="510113"/>
            <a:chOff x="-1" y="-1"/>
            <a:chExt cx="604518" cy="510111"/>
          </a:xfrm>
        </p:grpSpPr>
        <p:grpSp>
          <p:nvGrpSpPr>
            <p:cNvPr id="1939" name="Gruppe 232"/>
            <p:cNvGrpSpPr/>
            <p:nvPr/>
          </p:nvGrpSpPr>
          <p:grpSpPr>
            <a:xfrm>
              <a:off x="-2" y="-2"/>
              <a:ext cx="364877" cy="433614"/>
              <a:chOff x="0" y="0"/>
              <a:chExt cx="364875" cy="433612"/>
            </a:xfrm>
          </p:grpSpPr>
          <p:sp>
            <p:nvSpPr>
              <p:cNvPr id="1936" name="Ellipse 237"/>
              <p:cNvSpPr/>
              <p:nvPr/>
            </p:nvSpPr>
            <p:spPr>
              <a:xfrm flipH="1" rot="20260459">
                <a:off x="191016" y="22999"/>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37" name="Ellipse 238"/>
              <p:cNvSpPr/>
              <p:nvPr/>
            </p:nvSpPr>
            <p:spPr>
              <a:xfrm flipH="1" rot="20260459">
                <a:off x="22999" y="8271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38" name="Ellipse 239"/>
              <p:cNvSpPr/>
              <p:nvPr/>
            </p:nvSpPr>
            <p:spPr>
              <a:xfrm flipH="1" rot="20260459">
                <a:off x="41640" y="259753"/>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43" name="Gruppe 233"/>
            <p:cNvGrpSpPr/>
            <p:nvPr/>
          </p:nvGrpSpPr>
          <p:grpSpPr>
            <a:xfrm>
              <a:off x="154833" y="157221"/>
              <a:ext cx="449685" cy="352890"/>
              <a:chOff x="0" y="0"/>
              <a:chExt cx="449683" cy="352888"/>
            </a:xfrm>
          </p:grpSpPr>
          <p:sp>
            <p:nvSpPr>
              <p:cNvPr id="1940" name="Rett linje 234"/>
              <p:cNvSpPr/>
              <p:nvPr/>
            </p:nvSpPr>
            <p:spPr>
              <a:xfrm flipH="1" flipV="1">
                <a:off x="148195" y="0"/>
                <a:ext cx="142674" cy="19310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41" name="Rett linje 235"/>
              <p:cNvSpPr/>
              <p:nvPr/>
            </p:nvSpPr>
            <p:spPr>
              <a:xfrm flipH="1" flipV="1">
                <a:off x="-1" y="43287"/>
                <a:ext cx="449684" cy="30960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42" name="Rett linje 236"/>
              <p:cNvSpPr/>
              <p:nvPr/>
            </p:nvSpPr>
            <p:spPr>
              <a:xfrm flipH="1" flipV="1">
                <a:off x="36837" y="196061"/>
                <a:ext cx="412846" cy="1568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953" name="Gruppe 202"/>
          <p:cNvGrpSpPr/>
          <p:nvPr/>
        </p:nvGrpSpPr>
        <p:grpSpPr>
          <a:xfrm>
            <a:off x="4140802" y="3790386"/>
            <a:ext cx="649681" cy="468546"/>
            <a:chOff x="0" y="0"/>
            <a:chExt cx="649679" cy="468545"/>
          </a:xfrm>
        </p:grpSpPr>
        <p:grpSp>
          <p:nvGrpSpPr>
            <p:cNvPr id="1948" name="Gruppe 224"/>
            <p:cNvGrpSpPr/>
            <p:nvPr/>
          </p:nvGrpSpPr>
          <p:grpSpPr>
            <a:xfrm>
              <a:off x="-1" y="-1"/>
              <a:ext cx="362877" cy="468546"/>
              <a:chOff x="0" y="0"/>
              <a:chExt cx="362876" cy="468545"/>
            </a:xfrm>
          </p:grpSpPr>
          <p:sp>
            <p:nvSpPr>
              <p:cNvPr id="1945" name="Ellipse 229"/>
              <p:cNvSpPr/>
              <p:nvPr/>
            </p:nvSpPr>
            <p:spPr>
              <a:xfrm flipH="1" rot="19630814">
                <a:off x="183173" y="2884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46" name="Ellipse 230"/>
              <p:cNvSpPr/>
              <p:nvPr/>
            </p:nvSpPr>
            <p:spPr>
              <a:xfrm flipH="1" rot="19630814">
                <a:off x="28842" y="118158"/>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47" name="Ellipse 231"/>
              <p:cNvSpPr/>
              <p:nvPr/>
            </p:nvSpPr>
            <p:spPr>
              <a:xfrm flipH="1" rot="19630814">
                <a:off x="79417" y="28884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52" name="Gruppe 225"/>
            <p:cNvGrpSpPr/>
            <p:nvPr/>
          </p:nvGrpSpPr>
          <p:grpSpPr>
            <a:xfrm>
              <a:off x="172796" y="153732"/>
              <a:ext cx="476884" cy="258323"/>
              <a:chOff x="0" y="0"/>
              <a:chExt cx="476882" cy="258322"/>
            </a:xfrm>
          </p:grpSpPr>
          <p:sp>
            <p:nvSpPr>
              <p:cNvPr id="1949" name="Rett linje 226"/>
              <p:cNvSpPr/>
              <p:nvPr/>
            </p:nvSpPr>
            <p:spPr>
              <a:xfrm flipH="1" flipV="1">
                <a:off x="0" y="70583"/>
                <a:ext cx="251886" cy="9373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50" name="Rett linje 227"/>
              <p:cNvSpPr/>
              <p:nvPr/>
            </p:nvSpPr>
            <p:spPr>
              <a:xfrm flipH="1" flipV="1">
                <a:off x="53008" y="192549"/>
                <a:ext cx="423875" cy="6577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51" name="Rett linje 228"/>
              <p:cNvSpPr/>
              <p:nvPr/>
            </p:nvSpPr>
            <p:spPr>
              <a:xfrm flipH="1" flipV="1">
                <a:off x="131675" y="-1"/>
                <a:ext cx="345208" cy="25832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962" name="Gruppe 203"/>
          <p:cNvGrpSpPr/>
          <p:nvPr/>
        </p:nvGrpSpPr>
        <p:grpSpPr>
          <a:xfrm>
            <a:off x="4052946" y="4239704"/>
            <a:ext cx="721033" cy="490857"/>
            <a:chOff x="0" y="0"/>
            <a:chExt cx="721031" cy="490856"/>
          </a:xfrm>
        </p:grpSpPr>
        <p:grpSp>
          <p:nvGrpSpPr>
            <p:cNvPr id="1957" name="Gruppe 216"/>
            <p:cNvGrpSpPr/>
            <p:nvPr/>
          </p:nvGrpSpPr>
          <p:grpSpPr>
            <a:xfrm>
              <a:off x="-1" y="-1"/>
              <a:ext cx="340293" cy="490857"/>
              <a:chOff x="0" y="0"/>
              <a:chExt cx="340292" cy="490856"/>
            </a:xfrm>
          </p:grpSpPr>
          <p:sp>
            <p:nvSpPr>
              <p:cNvPr id="1954" name="Ellipse 221"/>
              <p:cNvSpPr/>
              <p:nvPr/>
            </p:nvSpPr>
            <p:spPr>
              <a:xfrm flipH="1" rot="18762561">
                <a:off x="158272" y="31158"/>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55" name="Ellipse 222"/>
              <p:cNvSpPr/>
              <p:nvPr/>
            </p:nvSpPr>
            <p:spPr>
              <a:xfrm flipH="1" rot="18762561">
                <a:off x="31158" y="156207"/>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56" name="Ellipse 223"/>
              <p:cNvSpPr/>
              <p:nvPr/>
            </p:nvSpPr>
            <p:spPr>
              <a:xfrm flipH="1" rot="18762561">
                <a:off x="122780" y="308836"/>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61" name="Gruppe 217"/>
            <p:cNvGrpSpPr/>
            <p:nvPr/>
          </p:nvGrpSpPr>
          <p:grpSpPr>
            <a:xfrm>
              <a:off x="176901" y="139421"/>
              <a:ext cx="544131" cy="206280"/>
              <a:chOff x="0" y="0"/>
              <a:chExt cx="544130" cy="206279"/>
            </a:xfrm>
          </p:grpSpPr>
          <p:sp>
            <p:nvSpPr>
              <p:cNvPr id="1958" name="Rett linje 218"/>
              <p:cNvSpPr/>
              <p:nvPr/>
            </p:nvSpPr>
            <p:spPr>
              <a:xfrm flipH="1" flipV="1">
                <a:off x="-1" y="101960"/>
                <a:ext cx="544129" cy="8048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59" name="Rett linje 219"/>
              <p:cNvSpPr/>
              <p:nvPr/>
            </p:nvSpPr>
            <p:spPr>
              <a:xfrm flipH="1">
                <a:off x="82483" y="182443"/>
                <a:ext cx="461647" cy="2383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60" name="Rett linje 220"/>
              <p:cNvSpPr/>
              <p:nvPr/>
            </p:nvSpPr>
            <p:spPr>
              <a:xfrm flipH="1" flipV="1">
                <a:off x="109198" y="-1"/>
                <a:ext cx="434932" cy="18244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965" name="Gruppe 204"/>
          <p:cNvGrpSpPr/>
          <p:nvPr/>
        </p:nvGrpSpPr>
        <p:grpSpPr>
          <a:xfrm>
            <a:off x="4764237" y="3715359"/>
            <a:ext cx="542529" cy="686872"/>
            <a:chOff x="0" y="0"/>
            <a:chExt cx="542527" cy="686870"/>
          </a:xfrm>
        </p:grpSpPr>
        <p:sp>
          <p:nvSpPr>
            <p:cNvPr id="1963" name="Rett linje 214"/>
            <p:cNvSpPr/>
            <p:nvPr/>
          </p:nvSpPr>
          <p:spPr>
            <a:xfrm flipH="1" flipV="1">
              <a:off x="112781" y="46315"/>
              <a:ext cx="429748" cy="64055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64" name="Ellipse 215"/>
            <p:cNvSpPr/>
            <p:nvPr/>
          </p:nvSpPr>
          <p:spPr>
            <a:xfrm flipH="1" rot="20260459">
              <a:off x="37175" y="37174"/>
              <a:ext cx="243845"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68" name="Gruppe 205"/>
          <p:cNvGrpSpPr/>
          <p:nvPr/>
        </p:nvGrpSpPr>
        <p:grpSpPr>
          <a:xfrm>
            <a:off x="4518881" y="3996341"/>
            <a:ext cx="775727" cy="400841"/>
            <a:chOff x="-1" y="0"/>
            <a:chExt cx="775725" cy="400839"/>
          </a:xfrm>
        </p:grpSpPr>
        <p:sp>
          <p:nvSpPr>
            <p:cNvPr id="1966" name="Rett linje 212"/>
            <p:cNvSpPr/>
            <p:nvPr/>
          </p:nvSpPr>
          <p:spPr>
            <a:xfrm flipH="1" flipV="1">
              <a:off x="271597" y="206098"/>
              <a:ext cx="504128" cy="19474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67" name="Ellipse 213"/>
            <p:cNvSpPr/>
            <p:nvPr/>
          </p:nvSpPr>
          <p:spPr>
            <a:xfrm flipH="1" rot="20260459">
              <a:off x="37174" y="37175"/>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71" name="Gruppe 206"/>
          <p:cNvGrpSpPr/>
          <p:nvPr/>
        </p:nvGrpSpPr>
        <p:grpSpPr>
          <a:xfrm>
            <a:off x="4502375" y="4355471"/>
            <a:ext cx="792232" cy="318201"/>
            <a:chOff x="-1" y="0"/>
            <a:chExt cx="792230" cy="318199"/>
          </a:xfrm>
        </p:grpSpPr>
        <p:sp>
          <p:nvSpPr>
            <p:cNvPr id="1969" name="Rett linje 210"/>
            <p:cNvSpPr/>
            <p:nvPr/>
          </p:nvSpPr>
          <p:spPr>
            <a:xfrm flipH="1">
              <a:off x="46315" y="41706"/>
              <a:ext cx="745914" cy="16371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70" name="Ellipse 211"/>
            <p:cNvSpPr/>
            <p:nvPr/>
          </p:nvSpPr>
          <p:spPr>
            <a:xfrm flipH="1" rot="20260459">
              <a:off x="37174" y="37175"/>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74" name="Gruppe 207"/>
          <p:cNvGrpSpPr/>
          <p:nvPr/>
        </p:nvGrpSpPr>
        <p:grpSpPr>
          <a:xfrm>
            <a:off x="5054920" y="4137670"/>
            <a:ext cx="1076441" cy="607814"/>
            <a:chOff x="0" y="0"/>
            <a:chExt cx="1076440" cy="607812"/>
          </a:xfrm>
        </p:grpSpPr>
        <p:sp>
          <p:nvSpPr>
            <p:cNvPr id="1972" name="Rett linje 208"/>
            <p:cNvSpPr/>
            <p:nvPr/>
          </p:nvSpPr>
          <p:spPr>
            <a:xfrm flipH="1" flipV="1">
              <a:off x="235459" y="246592"/>
              <a:ext cx="840982" cy="361221"/>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73" name="Ellipse 209"/>
            <p:cNvSpPr/>
            <p:nvPr/>
          </p:nvSpPr>
          <p:spPr>
            <a:xfrm flipH="1" rot="17552585">
              <a:off x="60025" y="60026"/>
              <a:ext cx="391091" cy="391091"/>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1975" name="Likebent trekant 241"/>
          <p:cNvSpPr/>
          <p:nvPr/>
        </p:nvSpPr>
        <p:spPr>
          <a:xfrm rot="17552585">
            <a:off x="7075833" y="4138886"/>
            <a:ext cx="2327669" cy="2969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984" name="Gruppe 242"/>
          <p:cNvGrpSpPr/>
          <p:nvPr/>
        </p:nvGrpSpPr>
        <p:grpSpPr>
          <a:xfrm>
            <a:off x="8231320" y="5107320"/>
            <a:ext cx="705188" cy="470177"/>
            <a:chOff x="0" y="-1"/>
            <a:chExt cx="705186" cy="470175"/>
          </a:xfrm>
        </p:grpSpPr>
        <p:grpSp>
          <p:nvGrpSpPr>
            <p:cNvPr id="1979" name="Gruppe 273"/>
            <p:cNvGrpSpPr/>
            <p:nvPr/>
          </p:nvGrpSpPr>
          <p:grpSpPr>
            <a:xfrm>
              <a:off x="369417" y="-2"/>
              <a:ext cx="335770" cy="470177"/>
              <a:chOff x="-1" y="0"/>
              <a:chExt cx="335769" cy="470175"/>
            </a:xfrm>
          </p:grpSpPr>
          <p:sp>
            <p:nvSpPr>
              <p:cNvPr id="1976" name="Ellipse 278"/>
              <p:cNvSpPr/>
              <p:nvPr/>
            </p:nvSpPr>
            <p:spPr>
              <a:xfrm rot="4044712">
                <a:off x="85381" y="2318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77" name="Ellipse 279"/>
              <p:cNvSpPr/>
              <p:nvPr/>
            </p:nvSpPr>
            <p:spPr>
              <a:xfrm rot="4044712">
                <a:off x="161721" y="18433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78" name="Ellipse 280"/>
              <p:cNvSpPr/>
              <p:nvPr/>
            </p:nvSpPr>
            <p:spPr>
              <a:xfrm rot="4044712">
                <a:off x="23185" y="296128"/>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83" name="Gruppe 274"/>
            <p:cNvGrpSpPr/>
            <p:nvPr/>
          </p:nvGrpSpPr>
          <p:grpSpPr>
            <a:xfrm>
              <a:off x="0" y="114216"/>
              <a:ext cx="536743" cy="217290"/>
              <a:chOff x="0" y="0"/>
              <a:chExt cx="536742" cy="217289"/>
            </a:xfrm>
          </p:grpSpPr>
          <p:sp>
            <p:nvSpPr>
              <p:cNvPr id="1980" name="Rett linje 275"/>
              <p:cNvSpPr/>
              <p:nvPr/>
            </p:nvSpPr>
            <p:spPr>
              <a:xfrm flipV="1">
                <a:off x="225282" y="0"/>
                <a:ext cx="237483" cy="3530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81" name="Rett linje 276"/>
              <p:cNvSpPr/>
              <p:nvPr/>
            </p:nvSpPr>
            <p:spPr>
              <a:xfrm>
                <a:off x="0" y="35650"/>
                <a:ext cx="536743" cy="9986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82" name="Rett linje 277"/>
              <p:cNvSpPr/>
              <p:nvPr/>
            </p:nvSpPr>
            <p:spPr>
              <a:xfrm>
                <a:off x="0" y="35649"/>
                <a:ext cx="402546" cy="18164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993" name="Gruppe 243"/>
          <p:cNvGrpSpPr/>
          <p:nvPr/>
        </p:nvGrpSpPr>
        <p:grpSpPr>
          <a:xfrm>
            <a:off x="8205567" y="5599406"/>
            <a:ext cx="629351" cy="436167"/>
            <a:chOff x="-1" y="0"/>
            <a:chExt cx="629350" cy="436166"/>
          </a:xfrm>
        </p:grpSpPr>
        <p:grpSp>
          <p:nvGrpSpPr>
            <p:cNvPr id="1988" name="Gruppe 265"/>
            <p:cNvGrpSpPr/>
            <p:nvPr/>
          </p:nvGrpSpPr>
          <p:grpSpPr>
            <a:xfrm>
              <a:off x="293649" y="-1"/>
              <a:ext cx="335701" cy="436167"/>
              <a:chOff x="0" y="0"/>
              <a:chExt cx="335700" cy="436166"/>
            </a:xfrm>
          </p:grpSpPr>
          <p:sp>
            <p:nvSpPr>
              <p:cNvPr id="1985" name="Ellipse 270"/>
              <p:cNvSpPr/>
              <p:nvPr/>
            </p:nvSpPr>
            <p:spPr>
              <a:xfrm rot="4674357">
                <a:off x="124998" y="14129"/>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86" name="Ellipse 271"/>
              <p:cNvSpPr/>
              <p:nvPr/>
            </p:nvSpPr>
            <p:spPr>
              <a:xfrm rot="4674357">
                <a:off x="170710" y="186482"/>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87" name="Ellipse 272"/>
              <p:cNvSpPr/>
              <p:nvPr/>
            </p:nvSpPr>
            <p:spPr>
              <a:xfrm rot="4674357">
                <a:off x="14129" y="27117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992" name="Gruppe 266"/>
            <p:cNvGrpSpPr/>
            <p:nvPr/>
          </p:nvGrpSpPr>
          <p:grpSpPr>
            <a:xfrm>
              <a:off x="-2" y="29916"/>
              <a:ext cx="469650" cy="253739"/>
              <a:chOff x="0" y="0"/>
              <a:chExt cx="469648" cy="253737"/>
            </a:xfrm>
          </p:grpSpPr>
          <p:sp>
            <p:nvSpPr>
              <p:cNvPr id="1989" name="Rett linje 267"/>
              <p:cNvSpPr/>
              <p:nvPr/>
            </p:nvSpPr>
            <p:spPr>
              <a:xfrm>
                <a:off x="225425" y="92967"/>
                <a:ext cx="244224" cy="11219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90" name="Rett linje 268"/>
              <p:cNvSpPr/>
              <p:nvPr/>
            </p:nvSpPr>
            <p:spPr>
              <a:xfrm>
                <a:off x="-1" y="-1"/>
                <a:ext cx="345852" cy="25373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91" name="Rett linje 269"/>
              <p:cNvSpPr/>
              <p:nvPr/>
            </p:nvSpPr>
            <p:spPr>
              <a:xfrm>
                <a:off x="0" y="-1"/>
                <a:ext cx="426666" cy="6208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002" name="Gruppe 244"/>
          <p:cNvGrpSpPr/>
          <p:nvPr/>
        </p:nvGrpSpPr>
        <p:grpSpPr>
          <a:xfrm>
            <a:off x="7962893" y="5894573"/>
            <a:ext cx="576217" cy="492800"/>
            <a:chOff x="-2" y="-2"/>
            <a:chExt cx="576216" cy="492799"/>
          </a:xfrm>
        </p:grpSpPr>
        <p:grpSp>
          <p:nvGrpSpPr>
            <p:cNvPr id="1997" name="Gruppe 257"/>
            <p:cNvGrpSpPr/>
            <p:nvPr/>
          </p:nvGrpSpPr>
          <p:grpSpPr>
            <a:xfrm>
              <a:off x="246450" y="114622"/>
              <a:ext cx="329765" cy="378176"/>
              <a:chOff x="0" y="0"/>
              <a:chExt cx="329764" cy="378175"/>
            </a:xfrm>
          </p:grpSpPr>
          <p:sp>
            <p:nvSpPr>
              <p:cNvPr id="1994" name="Ellipse 262"/>
              <p:cNvSpPr/>
              <p:nvPr/>
            </p:nvSpPr>
            <p:spPr>
              <a:xfrm rot="5542610">
                <a:off x="174648" y="3063"/>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95" name="Ellipse 263"/>
              <p:cNvSpPr/>
              <p:nvPr/>
            </p:nvSpPr>
            <p:spPr>
              <a:xfrm rot="5542610">
                <a:off x="175841" y="181372"/>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996" name="Ellipse 264"/>
              <p:cNvSpPr/>
              <p:nvPr/>
            </p:nvSpPr>
            <p:spPr>
              <a:xfrm rot="5542610">
                <a:off x="3063" y="22425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01" name="Gruppe 258"/>
            <p:cNvGrpSpPr/>
            <p:nvPr/>
          </p:nvGrpSpPr>
          <p:grpSpPr>
            <a:xfrm>
              <a:off x="-3" y="-3"/>
              <a:ext cx="441179" cy="343754"/>
              <a:chOff x="-1" y="-1"/>
              <a:chExt cx="441177" cy="343753"/>
            </a:xfrm>
          </p:grpSpPr>
          <p:sp>
            <p:nvSpPr>
              <p:cNvPr id="1998" name="Rett linje 259"/>
              <p:cNvSpPr/>
              <p:nvPr/>
            </p:nvSpPr>
            <p:spPr>
              <a:xfrm>
                <a:off x="0" y="0"/>
                <a:ext cx="441177" cy="32851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999" name="Rett linje 260"/>
              <p:cNvSpPr/>
              <p:nvPr/>
            </p:nvSpPr>
            <p:spPr>
              <a:xfrm>
                <a:off x="-1" y="-2"/>
                <a:ext cx="309064" cy="34375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00" name="Rett linje 261"/>
              <p:cNvSpPr/>
              <p:nvPr/>
            </p:nvSpPr>
            <p:spPr>
              <a:xfrm>
                <a:off x="-2" y="-1"/>
                <a:ext cx="436283" cy="17919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005" name="Gruppe 245"/>
          <p:cNvGrpSpPr/>
          <p:nvPr/>
        </p:nvGrpSpPr>
        <p:grpSpPr>
          <a:xfrm>
            <a:off x="7699563" y="5144272"/>
            <a:ext cx="803873" cy="318804"/>
            <a:chOff x="-1" y="0"/>
            <a:chExt cx="803871" cy="318802"/>
          </a:xfrm>
        </p:grpSpPr>
        <p:sp>
          <p:nvSpPr>
            <p:cNvPr id="2003" name="Rett linje 255"/>
            <p:cNvSpPr/>
            <p:nvPr/>
          </p:nvSpPr>
          <p:spPr>
            <a:xfrm flipV="1">
              <a:off x="-2" y="112570"/>
              <a:ext cx="757041" cy="14792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04" name="Ellipse 256"/>
            <p:cNvSpPr/>
            <p:nvPr/>
          </p:nvSpPr>
          <p:spPr>
            <a:xfrm rot="4044712">
              <a:off x="522546" y="37478"/>
              <a:ext cx="243847"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08" name="Gruppe 246"/>
          <p:cNvGrpSpPr/>
          <p:nvPr/>
        </p:nvGrpSpPr>
        <p:grpSpPr>
          <a:xfrm>
            <a:off x="7711723" y="5409812"/>
            <a:ext cx="765958" cy="425400"/>
            <a:chOff x="0" y="-1"/>
            <a:chExt cx="765957" cy="425398"/>
          </a:xfrm>
        </p:grpSpPr>
        <p:sp>
          <p:nvSpPr>
            <p:cNvPr id="2006" name="Rett linje 253"/>
            <p:cNvSpPr/>
            <p:nvPr/>
          </p:nvSpPr>
          <p:spPr>
            <a:xfrm>
              <a:off x="-1" y="-2"/>
              <a:ext cx="493845" cy="21951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07" name="Ellipse 254"/>
            <p:cNvSpPr/>
            <p:nvPr/>
          </p:nvSpPr>
          <p:spPr>
            <a:xfrm rot="4044712">
              <a:off x="484632" y="144073"/>
              <a:ext cx="243847"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11" name="Gruppe 247"/>
          <p:cNvGrpSpPr/>
          <p:nvPr/>
        </p:nvGrpSpPr>
        <p:grpSpPr>
          <a:xfrm>
            <a:off x="7711723" y="5409814"/>
            <a:ext cx="523288" cy="690651"/>
            <a:chOff x="0" y="-1"/>
            <a:chExt cx="523286" cy="690650"/>
          </a:xfrm>
        </p:grpSpPr>
        <p:sp>
          <p:nvSpPr>
            <p:cNvPr id="2009" name="Rett linje 251"/>
            <p:cNvSpPr/>
            <p:nvPr/>
          </p:nvSpPr>
          <p:spPr>
            <a:xfrm>
              <a:off x="0" y="-2"/>
              <a:ext cx="410715" cy="64381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10" name="Ellipse 252"/>
            <p:cNvSpPr/>
            <p:nvPr/>
          </p:nvSpPr>
          <p:spPr>
            <a:xfrm rot="4044712">
              <a:off x="241960" y="409323"/>
              <a:ext cx="243849"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14" name="Gruppe 248"/>
          <p:cNvGrpSpPr/>
          <p:nvPr/>
        </p:nvGrpSpPr>
        <p:grpSpPr>
          <a:xfrm>
            <a:off x="6864703" y="5063153"/>
            <a:ext cx="1094165" cy="588205"/>
            <a:chOff x="-1" y="0"/>
            <a:chExt cx="1094164" cy="588204"/>
          </a:xfrm>
        </p:grpSpPr>
        <p:sp>
          <p:nvSpPr>
            <p:cNvPr id="2012" name="Rett linje 249"/>
            <p:cNvSpPr/>
            <p:nvPr/>
          </p:nvSpPr>
          <p:spPr>
            <a:xfrm>
              <a:off x="-2" y="0"/>
              <a:ext cx="849575" cy="340520"/>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13" name="Ellipse 250"/>
            <p:cNvSpPr/>
            <p:nvPr/>
          </p:nvSpPr>
          <p:spPr>
            <a:xfrm rot="6752585">
              <a:off x="643045" y="137086"/>
              <a:ext cx="391093" cy="391091"/>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2015" name="Likebent trekant 282"/>
          <p:cNvSpPr/>
          <p:nvPr/>
        </p:nvSpPr>
        <p:spPr>
          <a:xfrm rot="14852585">
            <a:off x="7095294" y="2712898"/>
            <a:ext cx="2327669" cy="2969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2024" name="Gruppe 283"/>
          <p:cNvGrpSpPr/>
          <p:nvPr/>
        </p:nvGrpSpPr>
        <p:grpSpPr>
          <a:xfrm>
            <a:off x="7994073" y="3434786"/>
            <a:ext cx="605110" cy="509665"/>
            <a:chOff x="0" y="-1"/>
            <a:chExt cx="605108" cy="509663"/>
          </a:xfrm>
        </p:grpSpPr>
        <p:grpSp>
          <p:nvGrpSpPr>
            <p:cNvPr id="2019" name="Gruppe 314"/>
            <p:cNvGrpSpPr/>
            <p:nvPr/>
          </p:nvGrpSpPr>
          <p:grpSpPr>
            <a:xfrm>
              <a:off x="240198" y="-2"/>
              <a:ext cx="364911" cy="433962"/>
              <a:chOff x="-1" y="-1"/>
              <a:chExt cx="364909" cy="433960"/>
            </a:xfrm>
          </p:grpSpPr>
          <p:sp>
            <p:nvSpPr>
              <p:cNvPr id="2016" name="Ellipse 319"/>
              <p:cNvSpPr/>
              <p:nvPr/>
            </p:nvSpPr>
            <p:spPr>
              <a:xfrm rot="1344712">
                <a:off x="23060" y="23060"/>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17" name="Ellipse 320"/>
              <p:cNvSpPr/>
              <p:nvPr/>
            </p:nvSpPr>
            <p:spPr>
              <a:xfrm rot="1344712">
                <a:off x="190987" y="83027"/>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18" name="Ellipse 321"/>
              <p:cNvSpPr/>
              <p:nvPr/>
            </p:nvSpPr>
            <p:spPr>
              <a:xfrm rot="1344712">
                <a:off x="172078" y="260038"/>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23" name="Gruppe 315"/>
            <p:cNvGrpSpPr/>
            <p:nvPr/>
          </p:nvGrpSpPr>
          <p:grpSpPr>
            <a:xfrm>
              <a:off x="-1" y="157227"/>
              <a:ext cx="450149" cy="352435"/>
              <a:chOff x="0" y="0"/>
              <a:chExt cx="450148" cy="352434"/>
            </a:xfrm>
          </p:grpSpPr>
          <p:sp>
            <p:nvSpPr>
              <p:cNvPr id="2020" name="Rett linje 316"/>
              <p:cNvSpPr/>
              <p:nvPr/>
            </p:nvSpPr>
            <p:spPr>
              <a:xfrm flipV="1">
                <a:off x="159054" y="0"/>
                <a:ext cx="142965" cy="19289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21" name="Rett linje 317"/>
              <p:cNvSpPr/>
              <p:nvPr/>
            </p:nvSpPr>
            <p:spPr>
              <a:xfrm flipV="1">
                <a:off x="0" y="43510"/>
                <a:ext cx="450149" cy="30892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22" name="Rett linje 318"/>
              <p:cNvSpPr/>
              <p:nvPr/>
            </p:nvSpPr>
            <p:spPr>
              <a:xfrm flipV="1">
                <a:off x="0" y="196228"/>
                <a:ext cx="413082" cy="15620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033" name="Gruppe 284"/>
          <p:cNvGrpSpPr/>
          <p:nvPr/>
        </p:nvGrpSpPr>
        <p:grpSpPr>
          <a:xfrm>
            <a:off x="8239003" y="3814298"/>
            <a:ext cx="650042" cy="468770"/>
            <a:chOff x="-1" y="-1"/>
            <a:chExt cx="650041" cy="468768"/>
          </a:xfrm>
        </p:grpSpPr>
        <p:grpSp>
          <p:nvGrpSpPr>
            <p:cNvPr id="2028" name="Gruppe 306"/>
            <p:cNvGrpSpPr/>
            <p:nvPr/>
          </p:nvGrpSpPr>
          <p:grpSpPr>
            <a:xfrm>
              <a:off x="287231" y="-2"/>
              <a:ext cx="362810" cy="468770"/>
              <a:chOff x="0" y="0"/>
              <a:chExt cx="362809" cy="468768"/>
            </a:xfrm>
          </p:grpSpPr>
          <p:sp>
            <p:nvSpPr>
              <p:cNvPr id="2025" name="Ellipse 311"/>
              <p:cNvSpPr/>
              <p:nvPr/>
            </p:nvSpPr>
            <p:spPr>
              <a:xfrm rot="1974357">
                <a:off x="28876" y="2887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26" name="Ellipse 312"/>
              <p:cNvSpPr/>
              <p:nvPr/>
            </p:nvSpPr>
            <p:spPr>
              <a:xfrm rot="1974357">
                <a:off x="183072" y="118424"/>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27" name="Ellipse 313"/>
              <p:cNvSpPr/>
              <p:nvPr/>
            </p:nvSpPr>
            <p:spPr>
              <a:xfrm rot="1974357">
                <a:off x="132239" y="28903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32" name="Gruppe 307"/>
            <p:cNvGrpSpPr/>
            <p:nvPr/>
          </p:nvGrpSpPr>
          <p:grpSpPr>
            <a:xfrm>
              <a:off x="-2" y="153698"/>
              <a:ext cx="477165" cy="257802"/>
              <a:chOff x="0" y="0"/>
              <a:chExt cx="477163" cy="257801"/>
            </a:xfrm>
          </p:grpSpPr>
          <p:sp>
            <p:nvSpPr>
              <p:cNvPr id="2029" name="Rett linje 308"/>
              <p:cNvSpPr/>
              <p:nvPr/>
            </p:nvSpPr>
            <p:spPr>
              <a:xfrm flipV="1">
                <a:off x="225137" y="70780"/>
                <a:ext cx="252027" cy="9336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30" name="Rett linje 309"/>
              <p:cNvSpPr/>
              <p:nvPr/>
            </p:nvSpPr>
            <p:spPr>
              <a:xfrm flipV="1">
                <a:off x="-1" y="192666"/>
                <a:ext cx="423972" cy="6513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31" name="Rett linje 310"/>
              <p:cNvSpPr/>
              <p:nvPr/>
            </p:nvSpPr>
            <p:spPr>
              <a:xfrm flipV="1">
                <a:off x="-1" y="0"/>
                <a:ext cx="345596" cy="25780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042" name="Gruppe 285"/>
          <p:cNvGrpSpPr/>
          <p:nvPr/>
        </p:nvGrpSpPr>
        <p:grpSpPr>
          <a:xfrm>
            <a:off x="8254967" y="4263826"/>
            <a:ext cx="721161" cy="490898"/>
            <a:chOff x="-1" y="-2"/>
            <a:chExt cx="721160" cy="490897"/>
          </a:xfrm>
        </p:grpSpPr>
        <p:grpSp>
          <p:nvGrpSpPr>
            <p:cNvPr id="2037" name="Gruppe 298"/>
            <p:cNvGrpSpPr/>
            <p:nvPr/>
          </p:nvGrpSpPr>
          <p:grpSpPr>
            <a:xfrm>
              <a:off x="381067" y="-3"/>
              <a:ext cx="340093" cy="490899"/>
              <a:chOff x="-1" y="-1"/>
              <a:chExt cx="340092" cy="490897"/>
            </a:xfrm>
          </p:grpSpPr>
          <p:sp>
            <p:nvSpPr>
              <p:cNvPr id="2034" name="Ellipse 303"/>
              <p:cNvSpPr/>
              <p:nvPr/>
            </p:nvSpPr>
            <p:spPr>
              <a:xfrm rot="2842610">
                <a:off x="31150" y="3115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35" name="Ellipse 304"/>
              <p:cNvSpPr/>
              <p:nvPr/>
            </p:nvSpPr>
            <p:spPr>
              <a:xfrm rot="2842610">
                <a:off x="158078" y="156392"/>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36" name="Ellipse 305"/>
              <p:cNvSpPr/>
              <p:nvPr/>
            </p:nvSpPr>
            <p:spPr>
              <a:xfrm rot="2842610">
                <a:off x="66226" y="308883"/>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41" name="Gruppe 299"/>
            <p:cNvGrpSpPr/>
            <p:nvPr/>
          </p:nvGrpSpPr>
          <p:grpSpPr>
            <a:xfrm>
              <a:off x="-2" y="139336"/>
              <a:ext cx="544250" cy="206319"/>
              <a:chOff x="0" y="0"/>
              <a:chExt cx="544248" cy="206317"/>
            </a:xfrm>
          </p:grpSpPr>
          <p:sp>
            <p:nvSpPr>
              <p:cNvPr id="2038" name="Rett linje 300"/>
              <p:cNvSpPr/>
              <p:nvPr/>
            </p:nvSpPr>
            <p:spPr>
              <a:xfrm flipV="1">
                <a:off x="0" y="102124"/>
                <a:ext cx="544249" cy="7966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39" name="Rett linje 301"/>
              <p:cNvSpPr/>
              <p:nvPr/>
            </p:nvSpPr>
            <p:spPr>
              <a:xfrm>
                <a:off x="-1" y="181789"/>
                <a:ext cx="461610" cy="245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40" name="Rett linje 302"/>
              <p:cNvSpPr/>
              <p:nvPr/>
            </p:nvSpPr>
            <p:spPr>
              <a:xfrm flipV="1">
                <a:off x="-1" y="0"/>
                <a:ext cx="435206" cy="18179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045" name="Gruppe 286"/>
          <p:cNvGrpSpPr/>
          <p:nvPr/>
        </p:nvGrpSpPr>
        <p:grpSpPr>
          <a:xfrm>
            <a:off x="7722419" y="3738417"/>
            <a:ext cx="543422" cy="686393"/>
            <a:chOff x="-1" y="0"/>
            <a:chExt cx="543421" cy="686392"/>
          </a:xfrm>
        </p:grpSpPr>
        <p:sp>
          <p:nvSpPr>
            <p:cNvPr id="2043" name="Rett linje 296"/>
            <p:cNvSpPr/>
            <p:nvPr/>
          </p:nvSpPr>
          <p:spPr>
            <a:xfrm flipV="1">
              <a:off x="-2" y="46484"/>
              <a:ext cx="430711" cy="63990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44" name="Ellipse 297"/>
            <p:cNvSpPr/>
            <p:nvPr/>
          </p:nvSpPr>
          <p:spPr>
            <a:xfrm rot="1344712">
              <a:off x="262300" y="37274"/>
              <a:ext cx="243845"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48" name="Gruppe 287"/>
          <p:cNvGrpSpPr/>
          <p:nvPr/>
        </p:nvGrpSpPr>
        <p:grpSpPr>
          <a:xfrm>
            <a:off x="7734584" y="4019769"/>
            <a:ext cx="776190" cy="400013"/>
            <a:chOff x="-1" y="0"/>
            <a:chExt cx="776188" cy="400011"/>
          </a:xfrm>
        </p:grpSpPr>
        <p:sp>
          <p:nvSpPr>
            <p:cNvPr id="2046" name="Rett linje 294"/>
            <p:cNvSpPr/>
            <p:nvPr/>
          </p:nvSpPr>
          <p:spPr>
            <a:xfrm flipV="1">
              <a:off x="-2" y="206028"/>
              <a:ext cx="504421" cy="19398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47" name="Ellipse 295"/>
            <p:cNvSpPr/>
            <p:nvPr/>
          </p:nvSpPr>
          <p:spPr>
            <a:xfrm rot="1344712">
              <a:off x="495064" y="37275"/>
              <a:ext cx="243849"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51" name="Gruppe 288"/>
          <p:cNvGrpSpPr/>
          <p:nvPr/>
        </p:nvGrpSpPr>
        <p:grpSpPr>
          <a:xfrm>
            <a:off x="7734585" y="4378924"/>
            <a:ext cx="792154" cy="318400"/>
            <a:chOff x="0" y="0"/>
            <a:chExt cx="792153" cy="318399"/>
          </a:xfrm>
        </p:grpSpPr>
        <p:sp>
          <p:nvSpPr>
            <p:cNvPr id="2049" name="Rett linje 292"/>
            <p:cNvSpPr/>
            <p:nvPr/>
          </p:nvSpPr>
          <p:spPr>
            <a:xfrm>
              <a:off x="-1" y="40854"/>
              <a:ext cx="745667" cy="1648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50" name="Ellipse 293"/>
            <p:cNvSpPr/>
            <p:nvPr/>
          </p:nvSpPr>
          <p:spPr>
            <a:xfrm rot="1344712">
              <a:off x="511029" y="37275"/>
              <a:ext cx="243849"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54" name="Gruppe 289"/>
          <p:cNvGrpSpPr/>
          <p:nvPr/>
        </p:nvGrpSpPr>
        <p:grpSpPr>
          <a:xfrm>
            <a:off x="6890525" y="4160405"/>
            <a:ext cx="1083595" cy="613185"/>
            <a:chOff x="0" y="0"/>
            <a:chExt cx="1083594" cy="613183"/>
          </a:xfrm>
        </p:grpSpPr>
        <p:sp>
          <p:nvSpPr>
            <p:cNvPr id="2052" name="Rett linje 290"/>
            <p:cNvSpPr/>
            <p:nvPr/>
          </p:nvSpPr>
          <p:spPr>
            <a:xfrm flipV="1">
              <a:off x="0" y="253224"/>
              <a:ext cx="841526" cy="359959"/>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53" name="Ellipse 291"/>
            <p:cNvSpPr/>
            <p:nvPr/>
          </p:nvSpPr>
          <p:spPr>
            <a:xfrm rot="4052585">
              <a:off x="632637" y="59866"/>
              <a:ext cx="391091" cy="391091"/>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2055" name="Likebent trekant 323"/>
          <p:cNvSpPr/>
          <p:nvPr/>
        </p:nvSpPr>
        <p:spPr>
          <a:xfrm rot="4052585">
            <a:off x="3604659" y="4113996"/>
            <a:ext cx="2327669" cy="2969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2064" name="Gruppe 324"/>
          <p:cNvGrpSpPr/>
          <p:nvPr/>
        </p:nvGrpSpPr>
        <p:grpSpPr>
          <a:xfrm>
            <a:off x="4428439" y="5852045"/>
            <a:ext cx="605110" cy="509665"/>
            <a:chOff x="-1" y="-2"/>
            <a:chExt cx="605109" cy="509663"/>
          </a:xfrm>
        </p:grpSpPr>
        <p:grpSp>
          <p:nvGrpSpPr>
            <p:cNvPr id="2059" name="Gruppe 355"/>
            <p:cNvGrpSpPr/>
            <p:nvPr/>
          </p:nvGrpSpPr>
          <p:grpSpPr>
            <a:xfrm>
              <a:off x="-2" y="75701"/>
              <a:ext cx="364911" cy="433961"/>
              <a:chOff x="-1" y="-1"/>
              <a:chExt cx="364909" cy="433960"/>
            </a:xfrm>
          </p:grpSpPr>
          <p:sp>
            <p:nvSpPr>
              <p:cNvPr id="2056" name="Ellipse 360"/>
              <p:cNvSpPr/>
              <p:nvPr/>
            </p:nvSpPr>
            <p:spPr>
              <a:xfrm rot="12144712">
                <a:off x="190987" y="260038"/>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57" name="Ellipse 361"/>
              <p:cNvSpPr/>
              <p:nvPr/>
            </p:nvSpPr>
            <p:spPr>
              <a:xfrm rot="12144712">
                <a:off x="23060" y="20007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58" name="Ellipse 362"/>
              <p:cNvSpPr/>
              <p:nvPr/>
            </p:nvSpPr>
            <p:spPr>
              <a:xfrm rot="12144712">
                <a:off x="41968" y="23060"/>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63" name="Gruppe 356"/>
            <p:cNvGrpSpPr/>
            <p:nvPr/>
          </p:nvGrpSpPr>
          <p:grpSpPr>
            <a:xfrm>
              <a:off x="154959" y="-3"/>
              <a:ext cx="450149" cy="352437"/>
              <a:chOff x="0" y="0"/>
              <a:chExt cx="450148" cy="352435"/>
            </a:xfrm>
          </p:grpSpPr>
          <p:sp>
            <p:nvSpPr>
              <p:cNvPr id="2060" name="Rett linje 357"/>
              <p:cNvSpPr/>
              <p:nvPr/>
            </p:nvSpPr>
            <p:spPr>
              <a:xfrm flipH="1">
                <a:off x="148130" y="159545"/>
                <a:ext cx="142964" cy="19289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61" name="Rett linje 358"/>
              <p:cNvSpPr/>
              <p:nvPr/>
            </p:nvSpPr>
            <p:spPr>
              <a:xfrm flipH="1">
                <a:off x="-1" y="-1"/>
                <a:ext cx="450149" cy="30892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62" name="Rett linje 359"/>
              <p:cNvSpPr/>
              <p:nvPr/>
            </p:nvSpPr>
            <p:spPr>
              <a:xfrm flipH="1">
                <a:off x="37067" y="-1"/>
                <a:ext cx="413081" cy="15620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073" name="Gruppe 325"/>
          <p:cNvGrpSpPr/>
          <p:nvPr/>
        </p:nvGrpSpPr>
        <p:grpSpPr>
          <a:xfrm>
            <a:off x="4138578" y="5513429"/>
            <a:ext cx="650043" cy="468770"/>
            <a:chOff x="0" y="0"/>
            <a:chExt cx="650041" cy="468768"/>
          </a:xfrm>
        </p:grpSpPr>
        <p:grpSp>
          <p:nvGrpSpPr>
            <p:cNvPr id="2068" name="Gruppe 347"/>
            <p:cNvGrpSpPr/>
            <p:nvPr/>
          </p:nvGrpSpPr>
          <p:grpSpPr>
            <a:xfrm>
              <a:off x="-1" y="-1"/>
              <a:ext cx="362810" cy="468770"/>
              <a:chOff x="0" y="0"/>
              <a:chExt cx="362808" cy="468768"/>
            </a:xfrm>
          </p:grpSpPr>
          <p:sp>
            <p:nvSpPr>
              <p:cNvPr id="2065" name="Ellipse 352"/>
              <p:cNvSpPr/>
              <p:nvPr/>
            </p:nvSpPr>
            <p:spPr>
              <a:xfrm rot="12774357">
                <a:off x="183071" y="289031"/>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66" name="Ellipse 353"/>
              <p:cNvSpPr/>
              <p:nvPr/>
            </p:nvSpPr>
            <p:spPr>
              <a:xfrm rot="12774357">
                <a:off x="28876" y="199483"/>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67" name="Ellipse 354"/>
              <p:cNvSpPr/>
              <p:nvPr/>
            </p:nvSpPr>
            <p:spPr>
              <a:xfrm rot="12774357">
                <a:off x="79707" y="28876"/>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72" name="Gruppe 348"/>
            <p:cNvGrpSpPr/>
            <p:nvPr/>
          </p:nvGrpSpPr>
          <p:grpSpPr>
            <a:xfrm>
              <a:off x="172877" y="57266"/>
              <a:ext cx="477164" cy="257804"/>
              <a:chOff x="0" y="-1"/>
              <a:chExt cx="477163" cy="257803"/>
            </a:xfrm>
          </p:grpSpPr>
          <p:sp>
            <p:nvSpPr>
              <p:cNvPr id="2069" name="Rett linje 349"/>
              <p:cNvSpPr/>
              <p:nvPr/>
            </p:nvSpPr>
            <p:spPr>
              <a:xfrm flipH="1">
                <a:off x="0" y="93661"/>
                <a:ext cx="252027" cy="9335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70" name="Rett linje 350"/>
              <p:cNvSpPr/>
              <p:nvPr/>
            </p:nvSpPr>
            <p:spPr>
              <a:xfrm flipH="1">
                <a:off x="53191" y="-2"/>
                <a:ext cx="423974" cy="6513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71" name="Rett linje 351"/>
              <p:cNvSpPr/>
              <p:nvPr/>
            </p:nvSpPr>
            <p:spPr>
              <a:xfrm flipH="1">
                <a:off x="131569" y="-2"/>
                <a:ext cx="345596" cy="25780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082" name="Gruppe 326"/>
          <p:cNvGrpSpPr/>
          <p:nvPr/>
        </p:nvGrpSpPr>
        <p:grpSpPr>
          <a:xfrm>
            <a:off x="4051493" y="5041772"/>
            <a:ext cx="721163" cy="490899"/>
            <a:chOff x="-2" y="-2"/>
            <a:chExt cx="721161" cy="490897"/>
          </a:xfrm>
        </p:grpSpPr>
        <p:grpSp>
          <p:nvGrpSpPr>
            <p:cNvPr id="2077" name="Gruppe 339"/>
            <p:cNvGrpSpPr/>
            <p:nvPr/>
          </p:nvGrpSpPr>
          <p:grpSpPr>
            <a:xfrm>
              <a:off x="-3" y="-3"/>
              <a:ext cx="340094" cy="490899"/>
              <a:chOff x="-1" y="-1"/>
              <a:chExt cx="340092" cy="490897"/>
            </a:xfrm>
          </p:grpSpPr>
          <p:sp>
            <p:nvSpPr>
              <p:cNvPr id="2074" name="Ellipse 344"/>
              <p:cNvSpPr/>
              <p:nvPr/>
            </p:nvSpPr>
            <p:spPr>
              <a:xfrm rot="13642610">
                <a:off x="158079" y="308883"/>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75" name="Ellipse 345"/>
              <p:cNvSpPr/>
              <p:nvPr/>
            </p:nvSpPr>
            <p:spPr>
              <a:xfrm rot="13642610">
                <a:off x="31151" y="183644"/>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76" name="Ellipse 346"/>
              <p:cNvSpPr/>
              <p:nvPr/>
            </p:nvSpPr>
            <p:spPr>
              <a:xfrm rot="13642610">
                <a:off x="123003" y="31151"/>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81" name="Gruppe 340"/>
            <p:cNvGrpSpPr/>
            <p:nvPr/>
          </p:nvGrpSpPr>
          <p:grpSpPr>
            <a:xfrm>
              <a:off x="176909" y="145238"/>
              <a:ext cx="544251" cy="206320"/>
              <a:chOff x="0" y="0"/>
              <a:chExt cx="544250" cy="206319"/>
            </a:xfrm>
          </p:grpSpPr>
          <p:sp>
            <p:nvSpPr>
              <p:cNvPr id="2078" name="Rett linje 341"/>
              <p:cNvSpPr/>
              <p:nvPr/>
            </p:nvSpPr>
            <p:spPr>
              <a:xfrm flipH="1">
                <a:off x="-1" y="24528"/>
                <a:ext cx="544250" cy="7966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79" name="Rett linje 342"/>
              <p:cNvSpPr/>
              <p:nvPr/>
            </p:nvSpPr>
            <p:spPr>
              <a:xfrm flipH="1" flipV="1">
                <a:off x="82640" y="-1"/>
                <a:ext cx="461610" cy="245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80" name="Rett linje 343"/>
              <p:cNvSpPr/>
              <p:nvPr/>
            </p:nvSpPr>
            <p:spPr>
              <a:xfrm flipH="1">
                <a:off x="109044" y="24527"/>
                <a:ext cx="435206" cy="18179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085" name="Gruppe 327"/>
          <p:cNvGrpSpPr/>
          <p:nvPr/>
        </p:nvGrpSpPr>
        <p:grpSpPr>
          <a:xfrm>
            <a:off x="4761780" y="5371686"/>
            <a:ext cx="543422" cy="686393"/>
            <a:chOff x="0" y="0"/>
            <a:chExt cx="543421" cy="686392"/>
          </a:xfrm>
        </p:grpSpPr>
        <p:sp>
          <p:nvSpPr>
            <p:cNvPr id="2083" name="Rett linje 337"/>
            <p:cNvSpPr/>
            <p:nvPr/>
          </p:nvSpPr>
          <p:spPr>
            <a:xfrm flipH="1">
              <a:off x="112712" y="-1"/>
              <a:ext cx="430709" cy="63990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84" name="Ellipse 338"/>
            <p:cNvSpPr/>
            <p:nvPr/>
          </p:nvSpPr>
          <p:spPr>
            <a:xfrm rot="12144712">
              <a:off x="37275" y="405269"/>
              <a:ext cx="243845"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88" name="Gruppe 328"/>
          <p:cNvGrpSpPr/>
          <p:nvPr/>
        </p:nvGrpSpPr>
        <p:grpSpPr>
          <a:xfrm>
            <a:off x="4516849" y="5376716"/>
            <a:ext cx="776189" cy="400012"/>
            <a:chOff x="-1" y="0"/>
            <a:chExt cx="776187" cy="400011"/>
          </a:xfrm>
        </p:grpSpPr>
        <p:sp>
          <p:nvSpPr>
            <p:cNvPr id="2086" name="Rett linje 335"/>
            <p:cNvSpPr/>
            <p:nvPr/>
          </p:nvSpPr>
          <p:spPr>
            <a:xfrm flipH="1">
              <a:off x="271766" y="0"/>
              <a:ext cx="504421" cy="19398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87" name="Ellipse 336"/>
            <p:cNvSpPr/>
            <p:nvPr/>
          </p:nvSpPr>
          <p:spPr>
            <a:xfrm rot="12144712">
              <a:off x="37274" y="118887"/>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91" name="Gruppe 329"/>
          <p:cNvGrpSpPr/>
          <p:nvPr/>
        </p:nvGrpSpPr>
        <p:grpSpPr>
          <a:xfrm>
            <a:off x="4500883" y="5099173"/>
            <a:ext cx="792154" cy="318400"/>
            <a:chOff x="0" y="0"/>
            <a:chExt cx="792152" cy="318399"/>
          </a:xfrm>
        </p:grpSpPr>
        <p:sp>
          <p:nvSpPr>
            <p:cNvPr id="2089" name="Rett linje 333"/>
            <p:cNvSpPr/>
            <p:nvPr/>
          </p:nvSpPr>
          <p:spPr>
            <a:xfrm flipH="1" flipV="1">
              <a:off x="46486" y="112713"/>
              <a:ext cx="745666" cy="16483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90" name="Ellipse 334"/>
            <p:cNvSpPr/>
            <p:nvPr/>
          </p:nvSpPr>
          <p:spPr>
            <a:xfrm rot="12144712">
              <a:off x="37274" y="37274"/>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094" name="Gruppe 330"/>
          <p:cNvGrpSpPr/>
          <p:nvPr/>
        </p:nvGrpSpPr>
        <p:grpSpPr>
          <a:xfrm>
            <a:off x="5053502" y="5022907"/>
            <a:ext cx="1083596" cy="613184"/>
            <a:chOff x="0" y="0"/>
            <a:chExt cx="1083594" cy="613183"/>
          </a:xfrm>
        </p:grpSpPr>
        <p:sp>
          <p:nvSpPr>
            <p:cNvPr id="2092" name="Rett linje 331"/>
            <p:cNvSpPr/>
            <p:nvPr/>
          </p:nvSpPr>
          <p:spPr>
            <a:xfrm flipH="1">
              <a:off x="242068" y="-1"/>
              <a:ext cx="841526" cy="359957"/>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093" name="Ellipse 332"/>
            <p:cNvSpPr/>
            <p:nvPr/>
          </p:nvSpPr>
          <p:spPr>
            <a:xfrm rot="14852585">
              <a:off x="59866" y="162225"/>
              <a:ext cx="391091" cy="391091"/>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2095" name="Likebent trekant 364"/>
          <p:cNvSpPr/>
          <p:nvPr/>
        </p:nvSpPr>
        <p:spPr>
          <a:xfrm flipH="1" rot="9452585">
            <a:off x="4612437" y="1648149"/>
            <a:ext cx="2327669" cy="2969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2104" name="Gruppe 365"/>
          <p:cNvGrpSpPr/>
          <p:nvPr/>
        </p:nvGrpSpPr>
        <p:grpSpPr>
          <a:xfrm>
            <a:off x="5823095" y="2436436"/>
            <a:ext cx="470391" cy="705414"/>
            <a:chOff x="0" y="0"/>
            <a:chExt cx="470390" cy="705413"/>
          </a:xfrm>
        </p:grpSpPr>
        <p:grpSp>
          <p:nvGrpSpPr>
            <p:cNvPr id="2099" name="Gruppe 396"/>
            <p:cNvGrpSpPr/>
            <p:nvPr/>
          </p:nvGrpSpPr>
          <p:grpSpPr>
            <a:xfrm>
              <a:off x="-1" y="-1"/>
              <a:ext cx="470391" cy="335724"/>
              <a:chOff x="0" y="0"/>
              <a:chExt cx="470390" cy="335723"/>
            </a:xfrm>
          </p:grpSpPr>
          <p:sp>
            <p:nvSpPr>
              <p:cNvPr id="2096" name="Ellipse 401"/>
              <p:cNvSpPr/>
              <p:nvPr/>
            </p:nvSpPr>
            <p:spPr>
              <a:xfrm flipH="1" rot="1360459">
                <a:off x="296281" y="99828"/>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97" name="Ellipse 402"/>
              <p:cNvSpPr/>
              <p:nvPr/>
            </p:nvSpPr>
            <p:spPr>
              <a:xfrm flipH="1" rot="1360459">
                <a:off x="135251" y="23247"/>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098" name="Ellipse 403"/>
              <p:cNvSpPr/>
              <p:nvPr/>
            </p:nvSpPr>
            <p:spPr>
              <a:xfrm flipH="1" rot="1360459">
                <a:off x="23247" y="161614"/>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03" name="Gruppe 397"/>
            <p:cNvGrpSpPr/>
            <p:nvPr/>
          </p:nvGrpSpPr>
          <p:grpSpPr>
            <a:xfrm>
              <a:off x="138630" y="168519"/>
              <a:ext cx="217380" cy="536895"/>
              <a:chOff x="0" y="0"/>
              <a:chExt cx="217379" cy="536894"/>
            </a:xfrm>
          </p:grpSpPr>
          <p:sp>
            <p:nvSpPr>
              <p:cNvPr id="2100" name="Rett linje 398"/>
              <p:cNvSpPr/>
              <p:nvPr/>
            </p:nvSpPr>
            <p:spPr>
              <a:xfrm flipV="1">
                <a:off x="181718" y="74180"/>
                <a:ext cx="35662" cy="23743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01" name="Rett linje 399"/>
              <p:cNvSpPr/>
              <p:nvPr/>
            </p:nvSpPr>
            <p:spPr>
              <a:xfrm flipH="1" flipV="1">
                <a:off x="81978" y="-1"/>
                <a:ext cx="99056" cy="53689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02" name="Rett linje 400"/>
              <p:cNvSpPr/>
              <p:nvPr/>
            </p:nvSpPr>
            <p:spPr>
              <a:xfrm flipH="1" flipV="1">
                <a:off x="0" y="134074"/>
                <a:ext cx="181034" cy="40282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113" name="Gruppe 366"/>
          <p:cNvGrpSpPr/>
          <p:nvPr/>
        </p:nvGrpSpPr>
        <p:grpSpPr>
          <a:xfrm>
            <a:off x="5364826" y="2537257"/>
            <a:ext cx="436509" cy="629786"/>
            <a:chOff x="0" y="0"/>
            <a:chExt cx="436507" cy="629785"/>
          </a:xfrm>
        </p:grpSpPr>
        <p:grpSp>
          <p:nvGrpSpPr>
            <p:cNvPr id="2108" name="Gruppe 388"/>
            <p:cNvGrpSpPr/>
            <p:nvPr/>
          </p:nvGrpSpPr>
          <p:grpSpPr>
            <a:xfrm>
              <a:off x="-1" y="-1"/>
              <a:ext cx="436509" cy="335746"/>
              <a:chOff x="0" y="0"/>
              <a:chExt cx="436507" cy="335745"/>
            </a:xfrm>
          </p:grpSpPr>
          <p:sp>
            <p:nvSpPr>
              <p:cNvPr id="2105" name="Ellipse 393"/>
              <p:cNvSpPr/>
              <p:nvPr/>
            </p:nvSpPr>
            <p:spPr>
              <a:xfrm flipH="1" rot="730814">
                <a:off x="271430" y="60187"/>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106" name="Ellipse 394"/>
              <p:cNvSpPr/>
              <p:nvPr/>
            </p:nvSpPr>
            <p:spPr>
              <a:xfrm flipH="1" rot="730814">
                <a:off x="99145" y="14216"/>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107" name="Ellipse 395"/>
              <p:cNvSpPr/>
              <p:nvPr/>
            </p:nvSpPr>
            <p:spPr>
              <a:xfrm flipH="1" rot="730814">
                <a:off x="14216" y="170669"/>
                <a:ext cx="150861"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12" name="Gruppe 389"/>
            <p:cNvGrpSpPr/>
            <p:nvPr/>
          </p:nvGrpSpPr>
          <p:grpSpPr>
            <a:xfrm>
              <a:off x="152541" y="159827"/>
              <a:ext cx="253218" cy="469959"/>
              <a:chOff x="0" y="0"/>
              <a:chExt cx="253217" cy="469957"/>
            </a:xfrm>
          </p:grpSpPr>
          <p:sp>
            <p:nvSpPr>
              <p:cNvPr id="2109" name="Rett linje 390"/>
              <p:cNvSpPr/>
              <p:nvPr/>
            </p:nvSpPr>
            <p:spPr>
              <a:xfrm flipH="1" flipV="1">
                <a:off x="48760" y="-1"/>
                <a:ext cx="111829" cy="24439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10" name="Rett linje 391"/>
              <p:cNvSpPr/>
              <p:nvPr/>
            </p:nvSpPr>
            <p:spPr>
              <a:xfrm flipH="1" flipV="1">
                <a:off x="0" y="123724"/>
                <a:ext cx="253218" cy="34623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11" name="Rett linje 392"/>
              <p:cNvSpPr/>
              <p:nvPr/>
            </p:nvSpPr>
            <p:spPr>
              <a:xfrm flipH="1" flipV="1">
                <a:off x="191779" y="43198"/>
                <a:ext cx="61439" cy="42675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122" name="Gruppe 367"/>
          <p:cNvGrpSpPr/>
          <p:nvPr/>
        </p:nvGrpSpPr>
        <p:grpSpPr>
          <a:xfrm>
            <a:off x="5012770" y="2832653"/>
            <a:ext cx="492201" cy="576665"/>
            <a:chOff x="0" y="0"/>
            <a:chExt cx="492199" cy="576663"/>
          </a:xfrm>
        </p:grpSpPr>
        <p:grpSp>
          <p:nvGrpSpPr>
            <p:cNvPr id="2117" name="Gruppe 380"/>
            <p:cNvGrpSpPr/>
            <p:nvPr/>
          </p:nvGrpSpPr>
          <p:grpSpPr>
            <a:xfrm>
              <a:off x="-1" y="-1"/>
              <a:ext cx="378217" cy="329483"/>
              <a:chOff x="0" y="0"/>
              <a:chExt cx="378215" cy="329481"/>
            </a:xfrm>
          </p:grpSpPr>
          <p:sp>
            <p:nvSpPr>
              <p:cNvPr id="2114" name="Ellipse 386"/>
              <p:cNvSpPr/>
              <p:nvPr/>
            </p:nvSpPr>
            <p:spPr>
              <a:xfrm flipH="1" rot="21462561">
                <a:off x="46093" y="2954"/>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115" name="Ellipse 387"/>
              <p:cNvSpPr/>
              <p:nvPr/>
            </p:nvSpPr>
            <p:spPr>
              <a:xfrm flipH="1" rot="21462561">
                <a:off x="2954" y="175666"/>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116" name="Ellipse 385"/>
              <p:cNvSpPr/>
              <p:nvPr/>
            </p:nvSpPr>
            <p:spPr>
              <a:xfrm flipH="1" rot="21462561">
                <a:off x="224400" y="4415"/>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21" name="Gruppe 381"/>
            <p:cNvGrpSpPr/>
            <p:nvPr/>
          </p:nvGrpSpPr>
          <p:grpSpPr>
            <a:xfrm>
              <a:off x="148912" y="134995"/>
              <a:ext cx="343287" cy="441669"/>
              <a:chOff x="0" y="0"/>
              <a:chExt cx="343286" cy="441667"/>
            </a:xfrm>
          </p:grpSpPr>
          <p:sp>
            <p:nvSpPr>
              <p:cNvPr id="2118" name="Rett linje 382"/>
              <p:cNvSpPr/>
              <p:nvPr/>
            </p:nvSpPr>
            <p:spPr>
              <a:xfrm flipH="1" flipV="1">
                <a:off x="15438" y="0"/>
                <a:ext cx="327848" cy="44166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19" name="Rett linje 383"/>
              <p:cNvSpPr/>
              <p:nvPr/>
            </p:nvSpPr>
            <p:spPr>
              <a:xfrm flipH="1" flipV="1">
                <a:off x="-1" y="132089"/>
                <a:ext cx="343288" cy="30958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20" name="Rett linje 384"/>
              <p:cNvSpPr/>
              <p:nvPr/>
            </p:nvSpPr>
            <p:spPr>
              <a:xfrm flipH="1" flipV="1">
                <a:off x="164750" y="5118"/>
                <a:ext cx="178537" cy="43655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125" name="Gruppe 368"/>
          <p:cNvGrpSpPr/>
          <p:nvPr/>
        </p:nvGrpSpPr>
        <p:grpSpPr>
          <a:xfrm>
            <a:off x="5936942" y="2869565"/>
            <a:ext cx="319000" cy="803817"/>
            <a:chOff x="0" y="0"/>
            <a:chExt cx="318999" cy="803816"/>
          </a:xfrm>
        </p:grpSpPr>
        <p:sp>
          <p:nvSpPr>
            <p:cNvPr id="2123" name="Rett linje 378"/>
            <p:cNvSpPr/>
            <p:nvPr/>
          </p:nvSpPr>
          <p:spPr>
            <a:xfrm flipV="1">
              <a:off x="57434" y="46999"/>
              <a:ext cx="149066" cy="75681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24" name="Ellipse 379"/>
            <p:cNvSpPr/>
            <p:nvPr/>
          </p:nvSpPr>
          <p:spPr>
            <a:xfrm flipH="1" rot="1360459">
              <a:off x="37576" y="37576"/>
              <a:ext cx="243845"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28" name="Gruppe 369"/>
          <p:cNvGrpSpPr/>
          <p:nvPr/>
        </p:nvGrpSpPr>
        <p:grpSpPr>
          <a:xfrm>
            <a:off x="5564767" y="2894759"/>
            <a:ext cx="424585" cy="766456"/>
            <a:chOff x="0" y="0"/>
            <a:chExt cx="424584" cy="766455"/>
          </a:xfrm>
        </p:grpSpPr>
        <p:sp>
          <p:nvSpPr>
            <p:cNvPr id="2126" name="Rett linje 376"/>
            <p:cNvSpPr/>
            <p:nvPr/>
          </p:nvSpPr>
          <p:spPr>
            <a:xfrm flipH="1" flipV="1">
              <a:off x="205815" y="272281"/>
              <a:ext cx="218771" cy="49417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27" name="Ellipse 377"/>
            <p:cNvSpPr/>
            <p:nvPr/>
          </p:nvSpPr>
          <p:spPr>
            <a:xfrm flipH="1" rot="1360459">
              <a:off x="37577" y="37577"/>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31" name="Gruppe 370"/>
          <p:cNvGrpSpPr/>
          <p:nvPr/>
        </p:nvGrpSpPr>
        <p:grpSpPr>
          <a:xfrm>
            <a:off x="5299152" y="3137032"/>
            <a:ext cx="690201" cy="524183"/>
            <a:chOff x="0" y="0"/>
            <a:chExt cx="690199" cy="524182"/>
          </a:xfrm>
        </p:grpSpPr>
        <p:sp>
          <p:nvSpPr>
            <p:cNvPr id="2129" name="Rett linje 374"/>
            <p:cNvSpPr/>
            <p:nvPr/>
          </p:nvSpPr>
          <p:spPr>
            <a:xfrm flipH="1" flipV="1">
              <a:off x="47000" y="112499"/>
              <a:ext cx="643201" cy="41168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30" name="Ellipse 375"/>
            <p:cNvSpPr/>
            <p:nvPr/>
          </p:nvSpPr>
          <p:spPr>
            <a:xfrm flipH="1" rot="1360459">
              <a:off x="37577" y="37577"/>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34" name="Gruppe 371"/>
          <p:cNvGrpSpPr/>
          <p:nvPr/>
        </p:nvGrpSpPr>
        <p:grpSpPr>
          <a:xfrm>
            <a:off x="5747955" y="3414250"/>
            <a:ext cx="586784" cy="1094507"/>
            <a:chOff x="-1" y="-1"/>
            <a:chExt cx="586783" cy="1094505"/>
          </a:xfrm>
        </p:grpSpPr>
        <p:sp>
          <p:nvSpPr>
            <p:cNvPr id="2132" name="Rett linje 372"/>
            <p:cNvSpPr/>
            <p:nvPr/>
          </p:nvSpPr>
          <p:spPr>
            <a:xfrm flipH="1" flipV="1">
              <a:off x="247541" y="244420"/>
              <a:ext cx="339241" cy="850084"/>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33" name="Ellipse 373"/>
            <p:cNvSpPr/>
            <p:nvPr/>
          </p:nvSpPr>
          <p:spPr>
            <a:xfrm flipH="1" rot="20252585">
              <a:off x="59865" y="59866"/>
              <a:ext cx="391093" cy="391091"/>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50800" tIns="50800" rIns="50800" bIns="50800" numCol="1" anchor="ctr">
              <a:noAutofit/>
            </a:bodyPr>
            <a:lstStyle/>
            <a:p>
              <a:pPr defTabSz="866986">
                <a:defRPr sz="3400">
                  <a:solidFill>
                    <a:srgbClr val="000000"/>
                  </a:solidFill>
                  <a:latin typeface="Calibri"/>
                  <a:ea typeface="Calibri"/>
                  <a:cs typeface="Calibri"/>
                  <a:sym typeface="Calibri"/>
                </a:defRPr>
              </a:pPr>
            </a:p>
          </p:txBody>
        </p:sp>
      </p:grpSp>
      <p:sp>
        <p:nvSpPr>
          <p:cNvPr id="2135" name="Likebent trekant 405"/>
          <p:cNvSpPr/>
          <p:nvPr/>
        </p:nvSpPr>
        <p:spPr>
          <a:xfrm flipH="1" rot="20252585">
            <a:off x="6060589" y="5129479"/>
            <a:ext cx="2327669" cy="2969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2144" name="Gruppe 406"/>
          <p:cNvGrpSpPr/>
          <p:nvPr/>
        </p:nvGrpSpPr>
        <p:grpSpPr>
          <a:xfrm>
            <a:off x="6707212" y="6605382"/>
            <a:ext cx="470391" cy="705414"/>
            <a:chOff x="0" y="0"/>
            <a:chExt cx="470390" cy="705413"/>
          </a:xfrm>
        </p:grpSpPr>
        <p:grpSp>
          <p:nvGrpSpPr>
            <p:cNvPr id="2139" name="Gruppe 437"/>
            <p:cNvGrpSpPr/>
            <p:nvPr/>
          </p:nvGrpSpPr>
          <p:grpSpPr>
            <a:xfrm>
              <a:off x="-1" y="369690"/>
              <a:ext cx="470391" cy="335724"/>
              <a:chOff x="0" y="0"/>
              <a:chExt cx="470390" cy="335723"/>
            </a:xfrm>
          </p:grpSpPr>
          <p:sp>
            <p:nvSpPr>
              <p:cNvPr id="2136" name="Ellipse 442"/>
              <p:cNvSpPr/>
              <p:nvPr/>
            </p:nvSpPr>
            <p:spPr>
              <a:xfrm flipH="1" rot="12160459">
                <a:off x="23247" y="85033"/>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137" name="Ellipse 443"/>
              <p:cNvSpPr/>
              <p:nvPr/>
            </p:nvSpPr>
            <p:spPr>
              <a:xfrm flipH="1" rot="12160459">
                <a:off x="184277" y="161614"/>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138" name="Ellipse 444"/>
              <p:cNvSpPr/>
              <p:nvPr/>
            </p:nvSpPr>
            <p:spPr>
              <a:xfrm flipH="1" rot="12160459">
                <a:off x="296281" y="23247"/>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43" name="Gruppe 438"/>
            <p:cNvGrpSpPr/>
            <p:nvPr/>
          </p:nvGrpSpPr>
          <p:grpSpPr>
            <a:xfrm>
              <a:off x="114378" y="-1"/>
              <a:ext cx="217381" cy="536895"/>
              <a:chOff x="0" y="0"/>
              <a:chExt cx="217379" cy="536893"/>
            </a:xfrm>
          </p:grpSpPr>
          <p:sp>
            <p:nvSpPr>
              <p:cNvPr id="2140" name="Rett linje 439"/>
              <p:cNvSpPr/>
              <p:nvPr/>
            </p:nvSpPr>
            <p:spPr>
              <a:xfrm flipH="1">
                <a:off x="-1" y="225282"/>
                <a:ext cx="35663" cy="23743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41" name="Rett linje 440"/>
              <p:cNvSpPr/>
              <p:nvPr/>
            </p:nvSpPr>
            <p:spPr>
              <a:xfrm>
                <a:off x="36346" y="-1"/>
                <a:ext cx="99055" cy="53689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42" name="Rett linje 441"/>
              <p:cNvSpPr/>
              <p:nvPr/>
            </p:nvSpPr>
            <p:spPr>
              <a:xfrm>
                <a:off x="36345" y="-1"/>
                <a:ext cx="181035" cy="40281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153" name="Gruppe 407"/>
          <p:cNvGrpSpPr/>
          <p:nvPr/>
        </p:nvGrpSpPr>
        <p:grpSpPr>
          <a:xfrm>
            <a:off x="7199362" y="6580187"/>
            <a:ext cx="436510" cy="629787"/>
            <a:chOff x="0" y="-2"/>
            <a:chExt cx="436508" cy="629786"/>
          </a:xfrm>
        </p:grpSpPr>
        <p:grpSp>
          <p:nvGrpSpPr>
            <p:cNvPr id="2148" name="Gruppe 429"/>
            <p:cNvGrpSpPr/>
            <p:nvPr/>
          </p:nvGrpSpPr>
          <p:grpSpPr>
            <a:xfrm>
              <a:off x="-1" y="294037"/>
              <a:ext cx="436509" cy="335748"/>
              <a:chOff x="0" y="0"/>
              <a:chExt cx="436508" cy="335746"/>
            </a:xfrm>
          </p:grpSpPr>
          <p:sp>
            <p:nvSpPr>
              <p:cNvPr id="2145" name="Ellipse 434"/>
              <p:cNvSpPr/>
              <p:nvPr/>
            </p:nvSpPr>
            <p:spPr>
              <a:xfrm flipH="1" rot="11530814">
                <a:off x="14216" y="124698"/>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146" name="Ellipse 435"/>
              <p:cNvSpPr/>
              <p:nvPr/>
            </p:nvSpPr>
            <p:spPr>
              <a:xfrm flipH="1" rot="11530814">
                <a:off x="186501" y="170669"/>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147" name="Ellipse 436"/>
              <p:cNvSpPr/>
              <p:nvPr/>
            </p:nvSpPr>
            <p:spPr>
              <a:xfrm flipH="1" rot="11530814">
                <a:off x="271430" y="1421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52" name="Gruppe 430"/>
            <p:cNvGrpSpPr/>
            <p:nvPr/>
          </p:nvGrpSpPr>
          <p:grpSpPr>
            <a:xfrm>
              <a:off x="30747" y="-3"/>
              <a:ext cx="253219" cy="469959"/>
              <a:chOff x="-1" y="-1"/>
              <a:chExt cx="253218" cy="469957"/>
            </a:xfrm>
          </p:grpSpPr>
          <p:sp>
            <p:nvSpPr>
              <p:cNvPr id="2149" name="Rett linje 431"/>
              <p:cNvSpPr/>
              <p:nvPr/>
            </p:nvSpPr>
            <p:spPr>
              <a:xfrm>
                <a:off x="92628" y="225564"/>
                <a:ext cx="111828" cy="24439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50" name="Rett linje 432"/>
              <p:cNvSpPr/>
              <p:nvPr/>
            </p:nvSpPr>
            <p:spPr>
              <a:xfrm>
                <a:off x="-2" y="0"/>
                <a:ext cx="253219" cy="34623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51" name="Rett linje 433"/>
              <p:cNvSpPr/>
              <p:nvPr/>
            </p:nvSpPr>
            <p:spPr>
              <a:xfrm>
                <a:off x="-1" y="-2"/>
                <a:ext cx="61440" cy="42676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162" name="Gruppe 408"/>
          <p:cNvGrpSpPr/>
          <p:nvPr/>
        </p:nvGrpSpPr>
        <p:grpSpPr>
          <a:xfrm>
            <a:off x="7495724" y="6337913"/>
            <a:ext cx="492203" cy="576666"/>
            <a:chOff x="-2" y="-1"/>
            <a:chExt cx="492201" cy="576665"/>
          </a:xfrm>
        </p:grpSpPr>
        <p:grpSp>
          <p:nvGrpSpPr>
            <p:cNvPr id="2157" name="Gruppe 421"/>
            <p:cNvGrpSpPr/>
            <p:nvPr/>
          </p:nvGrpSpPr>
          <p:grpSpPr>
            <a:xfrm>
              <a:off x="113983" y="247181"/>
              <a:ext cx="378217" cy="329483"/>
              <a:chOff x="0" y="0"/>
              <a:chExt cx="378215" cy="329482"/>
            </a:xfrm>
          </p:grpSpPr>
          <p:sp>
            <p:nvSpPr>
              <p:cNvPr id="2154" name="Ellipse 426"/>
              <p:cNvSpPr/>
              <p:nvPr/>
            </p:nvSpPr>
            <p:spPr>
              <a:xfrm flipH="1" rot="10662561">
                <a:off x="2954" y="17420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155" name="Ellipse 427"/>
              <p:cNvSpPr/>
              <p:nvPr/>
            </p:nvSpPr>
            <p:spPr>
              <a:xfrm flipH="1" rot="10662561">
                <a:off x="181261" y="175667"/>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2156" name="Ellipse 428"/>
              <p:cNvSpPr/>
              <p:nvPr/>
            </p:nvSpPr>
            <p:spPr>
              <a:xfrm flipH="1" rot="10662561">
                <a:off x="224400" y="2954"/>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61" name="Gruppe 422"/>
            <p:cNvGrpSpPr/>
            <p:nvPr/>
          </p:nvGrpSpPr>
          <p:grpSpPr>
            <a:xfrm>
              <a:off x="-3" y="-2"/>
              <a:ext cx="343289" cy="441669"/>
              <a:chOff x="-1" y="0"/>
              <a:chExt cx="343288" cy="441668"/>
            </a:xfrm>
          </p:grpSpPr>
          <p:sp>
            <p:nvSpPr>
              <p:cNvPr id="2158" name="Rett linje 423"/>
              <p:cNvSpPr/>
              <p:nvPr/>
            </p:nvSpPr>
            <p:spPr>
              <a:xfrm>
                <a:off x="-1" y="1"/>
                <a:ext cx="327850" cy="44166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59" name="Rett linje 424"/>
              <p:cNvSpPr/>
              <p:nvPr/>
            </p:nvSpPr>
            <p:spPr>
              <a:xfrm>
                <a:off x="-2" y="-1"/>
                <a:ext cx="343290" cy="30958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60" name="Rett linje 425"/>
              <p:cNvSpPr/>
              <p:nvPr/>
            </p:nvSpPr>
            <p:spPr>
              <a:xfrm>
                <a:off x="-1" y="0"/>
                <a:ext cx="178536" cy="43654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2165" name="Gruppe 409"/>
          <p:cNvGrpSpPr/>
          <p:nvPr/>
        </p:nvGrpSpPr>
        <p:grpSpPr>
          <a:xfrm>
            <a:off x="6744753" y="6073848"/>
            <a:ext cx="319001" cy="803818"/>
            <a:chOff x="0" y="0"/>
            <a:chExt cx="318999" cy="803816"/>
          </a:xfrm>
        </p:grpSpPr>
        <p:sp>
          <p:nvSpPr>
            <p:cNvPr id="2163" name="Rett linje 419"/>
            <p:cNvSpPr/>
            <p:nvPr/>
          </p:nvSpPr>
          <p:spPr>
            <a:xfrm flipH="1">
              <a:off x="112499" y="-1"/>
              <a:ext cx="149066" cy="75681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64" name="Ellipse 420"/>
            <p:cNvSpPr/>
            <p:nvPr/>
          </p:nvSpPr>
          <p:spPr>
            <a:xfrm flipH="1" rot="12160459">
              <a:off x="37577" y="522391"/>
              <a:ext cx="243845"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68" name="Gruppe 410"/>
          <p:cNvGrpSpPr/>
          <p:nvPr/>
        </p:nvGrpSpPr>
        <p:grpSpPr>
          <a:xfrm>
            <a:off x="7011343" y="6086014"/>
            <a:ext cx="424588" cy="766458"/>
            <a:chOff x="0" y="0"/>
            <a:chExt cx="424587" cy="766456"/>
          </a:xfrm>
        </p:grpSpPr>
        <p:sp>
          <p:nvSpPr>
            <p:cNvPr id="2166" name="Rett linje 417"/>
            <p:cNvSpPr/>
            <p:nvPr/>
          </p:nvSpPr>
          <p:spPr>
            <a:xfrm>
              <a:off x="-1" y="0"/>
              <a:ext cx="218772" cy="49417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67" name="Ellipse 418"/>
            <p:cNvSpPr/>
            <p:nvPr/>
          </p:nvSpPr>
          <p:spPr>
            <a:xfrm flipH="1" rot="12160459">
              <a:off x="143160" y="485030"/>
              <a:ext cx="243849"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71" name="Gruppe 411"/>
          <p:cNvGrpSpPr/>
          <p:nvPr/>
        </p:nvGrpSpPr>
        <p:grpSpPr>
          <a:xfrm>
            <a:off x="7011344" y="6086015"/>
            <a:ext cx="690201" cy="524184"/>
            <a:chOff x="0" y="0"/>
            <a:chExt cx="690200" cy="524183"/>
          </a:xfrm>
        </p:grpSpPr>
        <p:sp>
          <p:nvSpPr>
            <p:cNvPr id="2169" name="Rett linje 415"/>
            <p:cNvSpPr/>
            <p:nvPr/>
          </p:nvSpPr>
          <p:spPr>
            <a:xfrm>
              <a:off x="-1" y="-1"/>
              <a:ext cx="643200" cy="41168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70" name="Ellipse 416"/>
            <p:cNvSpPr/>
            <p:nvPr/>
          </p:nvSpPr>
          <p:spPr>
            <a:xfrm flipH="1" rot="12160459">
              <a:off x="408775" y="242759"/>
              <a:ext cx="243849"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74" name="Gruppe 412"/>
          <p:cNvGrpSpPr/>
          <p:nvPr/>
        </p:nvGrpSpPr>
        <p:grpSpPr>
          <a:xfrm>
            <a:off x="6665959" y="5238473"/>
            <a:ext cx="586781" cy="1094507"/>
            <a:chOff x="0" y="-1"/>
            <a:chExt cx="586780" cy="1094505"/>
          </a:xfrm>
        </p:grpSpPr>
        <p:sp>
          <p:nvSpPr>
            <p:cNvPr id="2172" name="Rett linje 413"/>
            <p:cNvSpPr/>
            <p:nvPr/>
          </p:nvSpPr>
          <p:spPr>
            <a:xfrm>
              <a:off x="0" y="-2"/>
              <a:ext cx="339240" cy="850087"/>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2173" name="Ellipse 414"/>
            <p:cNvSpPr/>
            <p:nvPr/>
          </p:nvSpPr>
          <p:spPr>
            <a:xfrm flipH="1" rot="9452585">
              <a:off x="135823" y="643547"/>
              <a:ext cx="391091" cy="391091"/>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2177" name="Ellipse 3"/>
          <p:cNvGrpSpPr/>
          <p:nvPr/>
        </p:nvGrpSpPr>
        <p:grpSpPr>
          <a:xfrm>
            <a:off x="6107817" y="4463605"/>
            <a:ext cx="801023" cy="801023"/>
            <a:chOff x="0" y="0"/>
            <a:chExt cx="801021" cy="801021"/>
          </a:xfrm>
        </p:grpSpPr>
        <p:sp>
          <p:nvSpPr>
            <p:cNvPr id="2175" name="Circle"/>
            <p:cNvSpPr/>
            <p:nvPr/>
          </p:nvSpPr>
          <p:spPr>
            <a:xfrm>
              <a:off x="0" y="0"/>
              <a:ext cx="801023" cy="801023"/>
            </a:xfrm>
            <a:prstGeom prst="ellipse">
              <a:avLst/>
            </a:prstGeom>
            <a:gradFill flip="none" rotWithShape="1">
              <a:gsLst>
                <a:gs pos="0">
                  <a:srgbClr val="C8B2E9"/>
                </a:gs>
                <a:gs pos="35000">
                  <a:srgbClr val="D8C9EE"/>
                </a:gs>
                <a:gs pos="100000">
                  <a:srgbClr val="F0EAF9"/>
                </a:gs>
              </a:gsLst>
              <a:lin ang="16200000" scaled="0"/>
            </a:gradFill>
            <a:ln w="12700" cap="flat">
              <a:solidFill>
                <a:srgbClr val="7D60A0"/>
              </a:solidFill>
              <a:prstDash val="solid"/>
              <a:round/>
            </a:ln>
            <a:effectLst>
              <a:outerShdw sx="100000" sy="100000" kx="0" ky="0" algn="b" rotWithShape="0" blurRad="50800" dist="25400" dir="5400000">
                <a:srgbClr val="000000">
                  <a:alpha val="38000"/>
                </a:srgbClr>
              </a:outerShdw>
            </a:effectLst>
          </p:spPr>
          <p:txBody>
            <a:bodyPr wrap="square" lIns="50800" tIns="50800" rIns="50800" bIns="50800" numCol="1" anchor="ctr">
              <a:noAutofit/>
            </a:bodyPr>
            <a:lstStyle/>
            <a:p>
              <a:pPr defTabSz="866986">
                <a:defRPr sz="3400">
                  <a:solidFill>
                    <a:srgbClr val="000000"/>
                  </a:solidFill>
                  <a:latin typeface="Calibri"/>
                  <a:ea typeface="Calibri"/>
                  <a:cs typeface="Calibri"/>
                  <a:sym typeface="Calibri"/>
                </a:defRPr>
              </a:pPr>
            </a:p>
          </p:txBody>
        </p:sp>
        <p:sp>
          <p:nvSpPr>
            <p:cNvPr id="2176" name="You"/>
            <p:cNvSpPr txBox="1"/>
            <p:nvPr/>
          </p:nvSpPr>
          <p:spPr>
            <a:xfrm>
              <a:off x="117306" y="183085"/>
              <a:ext cx="566409" cy="434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866986">
                <a:defRPr sz="2000">
                  <a:solidFill>
                    <a:srgbClr val="000000"/>
                  </a:solidFill>
                  <a:latin typeface="Calibri"/>
                  <a:ea typeface="Calibri"/>
                  <a:cs typeface="Calibri"/>
                  <a:sym typeface="Calibri"/>
                </a:defRPr>
              </a:lvl1pPr>
            </a:lstStyle>
            <a:p>
              <a:pPr/>
              <a:r>
                <a:t>You</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845"/>
                                        </p:tgtEl>
                                        <p:attrNameLst>
                                          <p:attrName>style.visibility</p:attrName>
                                        </p:attrNameLst>
                                      </p:cBhvr>
                                      <p:to>
                                        <p:strVal val="visible"/>
                                      </p:to>
                                    </p:set>
                                    <p:animEffect filter="dissolve" transition="in">
                                      <p:cBhvr>
                                        <p:cTn id="7" dur="2500"/>
                                        <p:tgtEl>
                                          <p:spTgt spid="184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1848"/>
                                        </p:tgtEl>
                                        <p:attrNameLst>
                                          <p:attrName>style.visibility</p:attrName>
                                        </p:attrNameLst>
                                      </p:cBhvr>
                                      <p:to>
                                        <p:strVal val="visible"/>
                                      </p:to>
                                    </p:set>
                                    <p:animEffect filter="wipe(right)" transition="in">
                                      <p:cBhvr>
                                        <p:cTn id="12" dur="500"/>
                                        <p:tgtEl>
                                          <p:spTgt spid="184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851"/>
                                        </p:tgtEl>
                                        <p:attrNameLst>
                                          <p:attrName>style.visibility</p:attrName>
                                        </p:attrNameLst>
                                      </p:cBhvr>
                                      <p:to>
                                        <p:strVal val="visible"/>
                                      </p:to>
                                    </p:set>
                                    <p:animEffect filter="wipe(left)" transition="in">
                                      <p:cBhvr>
                                        <p:cTn id="17" dur="500"/>
                                        <p:tgtEl>
                                          <p:spTgt spid="185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1854"/>
                                        </p:tgtEl>
                                        <p:attrNameLst>
                                          <p:attrName>style.visibility</p:attrName>
                                        </p:attrNameLst>
                                      </p:cBhvr>
                                      <p:to>
                                        <p:strVal val="visible"/>
                                      </p:to>
                                    </p:set>
                                    <p:animEffect filter="wipe(left)" transition="in">
                                      <p:cBhvr>
                                        <p:cTn id="22" dur="500"/>
                                        <p:tgtEl>
                                          <p:spTgt spid="18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5" grpId="1"/>
      <p:bldP build="whole" bldLvl="1" animBg="1" rev="0" advAuto="0" spid="1854" grpId="4"/>
      <p:bldP build="whole" bldLvl="1" animBg="1" rev="0" advAuto="0" spid="1848" grpId="2"/>
      <p:bldP build="whole" bldLvl="1" animBg="1" rev="0" advAuto="0" spid="1851" grpId="3"/>
    </p:bldLst>
  </p:timing>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81" name="Picture 37" descr="Picture 37"/>
          <p:cNvPicPr>
            <a:picLocks noChangeAspect="1"/>
          </p:cNvPicPr>
          <p:nvPr/>
        </p:nvPicPr>
        <p:blipFill>
          <a:blip r:embed="rId2">
            <a:extLst/>
          </a:blip>
          <a:stretch>
            <a:fillRect/>
          </a:stretch>
        </p:blipFill>
        <p:spPr>
          <a:xfrm>
            <a:off x="-2" y="2004907"/>
            <a:ext cx="13004803" cy="6461762"/>
          </a:xfrm>
          <a:prstGeom prst="rect">
            <a:avLst/>
          </a:prstGeom>
          <a:ln w="12700">
            <a:miter lim="400000"/>
          </a:ln>
        </p:spPr>
      </p:pic>
      <p:sp>
        <p:nvSpPr>
          <p:cNvPr id="2182" name="Rectangle 18"/>
          <p:cNvSpPr/>
          <p:nvPr/>
        </p:nvSpPr>
        <p:spPr>
          <a:xfrm>
            <a:off x="-1" y="7897707"/>
            <a:ext cx="13004802" cy="666047"/>
          </a:xfrm>
          <a:prstGeom prst="rect">
            <a:avLst/>
          </a:prstGeom>
          <a:solidFill>
            <a:srgbClr val="EEF0F1"/>
          </a:solidFill>
          <a:ln w="12700">
            <a:miter lim="400000"/>
          </a:ln>
          <a:effectLst>
            <a:outerShdw sx="100000" sy="100000" kx="0" ky="0" algn="b" rotWithShape="0" blurRad="25400" dist="12700" dir="15839969">
              <a:srgbClr val="808080">
                <a:alpha val="12000"/>
              </a:srgbClr>
            </a:outerShdw>
          </a:effectLst>
        </p:spPr>
        <p:txBody>
          <a:bodyPr lIns="50800" tIns="50800" rIns="50800" bIns="50800" anchor="ctr"/>
          <a:lstStyle/>
          <a:p>
            <a:pPr defTabSz="587008">
              <a:defRPr sz="3400">
                <a:solidFill>
                  <a:srgbClr val="FFFFFF"/>
                </a:solidFill>
                <a:latin typeface="Helvetica Light"/>
                <a:ea typeface="Helvetica Light"/>
                <a:cs typeface="Helvetica Light"/>
                <a:sym typeface="Helvetica Light"/>
              </a:defRPr>
            </a:pPr>
          </a:p>
        </p:txBody>
      </p:sp>
      <p:sp>
        <p:nvSpPr>
          <p:cNvPr id="2183" name="AutoShape 4"/>
          <p:cNvSpPr txBox="1"/>
          <p:nvPr/>
        </p:nvSpPr>
        <p:spPr>
          <a:xfrm>
            <a:off x="2016195" y="8062806"/>
            <a:ext cx="3872089" cy="295487"/>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b">
            <a:spAutoFit/>
          </a:bodyPr>
          <a:lstStyle>
            <a:lvl1pPr algn="l" defTabSz="325110">
              <a:lnSpc>
                <a:spcPct val="120000"/>
              </a:lnSpc>
              <a:defRPr sz="1600">
                <a:solidFill>
                  <a:srgbClr val="808080"/>
                </a:solidFill>
                <a:latin typeface="Trebuchet MS"/>
                <a:ea typeface="Trebuchet MS"/>
                <a:cs typeface="Trebuchet MS"/>
                <a:sym typeface="Trebuchet MS"/>
              </a:defRPr>
            </a:lvl1pPr>
          </a:lstStyle>
          <a:p>
            <a:pPr/>
            <a:r>
              <a:t>Compensation Plan</a:t>
            </a:r>
          </a:p>
        </p:txBody>
      </p:sp>
      <p:sp>
        <p:nvSpPr>
          <p:cNvPr id="2184" name="Straight Connector 3"/>
          <p:cNvSpPr/>
          <p:nvPr/>
        </p:nvSpPr>
        <p:spPr>
          <a:xfrm>
            <a:off x="1790417" y="8080586"/>
            <a:ext cx="2" cy="307060"/>
          </a:xfrm>
          <a:prstGeom prst="line">
            <a:avLst/>
          </a:prstGeom>
          <a:ln w="3175">
            <a:solidFill>
              <a:srgbClr val="7F7F7F"/>
            </a:solidFill>
            <a:miter lim="0"/>
          </a:ln>
        </p:spPr>
        <p:txBody>
          <a:bodyPr lIns="45718" tIns="45718" rIns="45718" bIns="45718"/>
          <a:lstStyle/>
          <a:p>
            <a:pPr/>
          </a:p>
        </p:txBody>
      </p:sp>
      <p:pic>
        <p:nvPicPr>
          <p:cNvPr id="2185" name="Picture 4" descr="Picture 4"/>
          <p:cNvPicPr>
            <a:picLocks noChangeAspect="1"/>
          </p:cNvPicPr>
          <p:nvPr/>
        </p:nvPicPr>
        <p:blipFill>
          <a:blip r:embed="rId3">
            <a:extLst/>
          </a:blip>
          <a:stretch>
            <a:fillRect/>
          </a:stretch>
        </p:blipFill>
        <p:spPr>
          <a:xfrm>
            <a:off x="392854" y="8091875"/>
            <a:ext cx="1090508" cy="282225"/>
          </a:xfrm>
          <a:prstGeom prst="rect">
            <a:avLst/>
          </a:prstGeom>
          <a:ln w="12700">
            <a:miter lim="400000"/>
          </a:ln>
        </p:spPr>
      </p:pic>
      <p:sp>
        <p:nvSpPr>
          <p:cNvPr id="2186" name="TextBox 35"/>
          <p:cNvSpPr txBox="1"/>
          <p:nvPr/>
        </p:nvSpPr>
        <p:spPr>
          <a:xfrm rot="20346780">
            <a:off x="357561" y="4898128"/>
            <a:ext cx="2839941" cy="656335"/>
          </a:xfrm>
          <a:prstGeom prst="rect">
            <a:avLst/>
          </a:prstGeom>
          <a:ln w="12700">
            <a:miter lim="400000"/>
          </a:ln>
          <a:extLst>
            <a:ext uri="{C572A759-6A51-4108-AA02-DFA0A04FC94B}">
              <ma14:wrappingTextBoxFlag xmlns:ma14="http://schemas.microsoft.com/office/mac/drawingml/2011/main" val="1"/>
            </a:ext>
          </a:extLst>
        </p:spPr>
        <p:txBody>
          <a:bodyPr wrap="none" lIns="48766" tIns="48766" rIns="48766" bIns="48766">
            <a:spAutoFit/>
          </a:bodyPr>
          <a:lstStyle>
            <a:lvl1pPr algn="l" defTabSz="587008">
              <a:defRPr sz="3800">
                <a:solidFill>
                  <a:srgbClr val="0071CE"/>
                </a:solidFill>
                <a:latin typeface="Trebuchet MS"/>
                <a:ea typeface="Trebuchet MS"/>
                <a:cs typeface="Trebuchet MS"/>
                <a:sym typeface="Trebuchet MS"/>
              </a:defRPr>
            </a:lvl1pPr>
          </a:lstStyle>
          <a:p>
            <a:pPr/>
            <a:r>
              <a:t>trochę czasu</a:t>
            </a:r>
          </a:p>
        </p:txBody>
      </p:sp>
      <p:sp>
        <p:nvSpPr>
          <p:cNvPr id="2187" name="TextBox 36"/>
          <p:cNvSpPr txBox="1"/>
          <p:nvPr/>
        </p:nvSpPr>
        <p:spPr>
          <a:xfrm rot="20326282">
            <a:off x="3851851" y="3415198"/>
            <a:ext cx="3457071" cy="6563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spAutoFit/>
          </a:bodyPr>
          <a:lstStyle/>
          <a:p>
            <a:pPr defTabSz="587008">
              <a:defRPr sz="3800">
                <a:solidFill>
                  <a:srgbClr val="0071CE"/>
                </a:solidFill>
                <a:latin typeface="Trebuchet MS"/>
                <a:ea typeface="Trebuchet MS"/>
                <a:cs typeface="Trebuchet MS"/>
                <a:sym typeface="Trebuchet MS"/>
              </a:defRPr>
            </a:pPr>
            <a:r>
              <a:t> </a:t>
            </a:r>
            <a:r>
              <a:t>pełen czas</a:t>
            </a:r>
            <a:r>
              <a:t> </a:t>
            </a:r>
          </a:p>
        </p:txBody>
      </p:sp>
      <p:sp>
        <p:nvSpPr>
          <p:cNvPr id="2188" name="Straight Arrow Connector 38"/>
          <p:cNvSpPr/>
          <p:nvPr/>
        </p:nvSpPr>
        <p:spPr>
          <a:xfrm flipV="1">
            <a:off x="625403" y="1946203"/>
            <a:ext cx="10494155" cy="4066261"/>
          </a:xfrm>
          <a:prstGeom prst="line">
            <a:avLst/>
          </a:prstGeom>
          <a:ln w="76200">
            <a:solidFill>
              <a:srgbClr val="57C83D"/>
            </a:solidFill>
            <a:prstDash val="sysDash"/>
            <a:tailEnd type="triangle"/>
          </a:ln>
        </p:spPr>
        <p:txBody>
          <a:bodyPr lIns="45718" tIns="45718" rIns="45718" bIns="45718"/>
          <a:lstStyle/>
          <a:p>
            <a:pPr/>
          </a:p>
        </p:txBody>
      </p:sp>
      <p:grpSp>
        <p:nvGrpSpPr>
          <p:cNvPr id="2196" name="Group"/>
          <p:cNvGrpSpPr/>
          <p:nvPr/>
        </p:nvGrpSpPr>
        <p:grpSpPr>
          <a:xfrm>
            <a:off x="-2" y="6843986"/>
            <a:ext cx="13004802" cy="1125855"/>
            <a:chOff x="0" y="0"/>
            <a:chExt cx="13004800" cy="1125854"/>
          </a:xfrm>
        </p:grpSpPr>
        <p:sp>
          <p:nvSpPr>
            <p:cNvPr id="2189" name="TextBox 28"/>
            <p:cNvSpPr txBox="1"/>
            <p:nvPr/>
          </p:nvSpPr>
          <p:spPr>
            <a:xfrm>
              <a:off x="0" y="135128"/>
              <a:ext cx="1649264" cy="7579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algn="r" defTabSz="587008">
                <a:defRPr b="1" sz="2200">
                  <a:solidFill>
                    <a:srgbClr val="595959"/>
                  </a:solidFill>
                  <a:latin typeface="Trebuchet MS"/>
                  <a:ea typeface="Trebuchet MS"/>
                  <a:cs typeface="Trebuchet MS"/>
                  <a:sym typeface="Trebuchet MS"/>
                </a:defRPr>
              </a:pPr>
              <a:r>
                <a:t> BONUS</a:t>
              </a:r>
              <a:r>
                <a:t>Y KLIENTA</a:t>
              </a:r>
            </a:p>
          </p:txBody>
        </p:sp>
        <p:sp>
          <p:nvSpPr>
            <p:cNvPr id="2190" name="TextBox 30"/>
            <p:cNvSpPr txBox="1"/>
            <p:nvPr/>
          </p:nvSpPr>
          <p:spPr>
            <a:xfrm>
              <a:off x="1790418" y="0"/>
              <a:ext cx="1462333" cy="1088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587008">
                <a:defRPr b="1" sz="2200">
                  <a:solidFill>
                    <a:srgbClr val="595959"/>
                  </a:solidFill>
                  <a:latin typeface="Trebuchet MS"/>
                  <a:ea typeface="Trebuchet MS"/>
                  <a:cs typeface="Trebuchet MS"/>
                  <a:sym typeface="Trebuchet MS"/>
                </a:defRPr>
              </a:pPr>
              <a:r>
                <a:t>BONUS</a:t>
              </a:r>
            </a:p>
            <a:p>
              <a:pPr defTabSz="587008">
                <a:defRPr b="1" sz="2200">
                  <a:solidFill>
                    <a:srgbClr val="595959"/>
                  </a:solidFill>
                  <a:latin typeface="Trebuchet MS"/>
                  <a:ea typeface="Trebuchet MS"/>
                  <a:cs typeface="Trebuchet MS"/>
                  <a:sym typeface="Trebuchet MS"/>
                </a:defRPr>
              </a:pPr>
              <a:r>
                <a:t>SZYBKI START</a:t>
              </a:r>
            </a:p>
          </p:txBody>
        </p:sp>
        <p:sp>
          <p:nvSpPr>
            <p:cNvPr id="2191" name="TextBox 31"/>
            <p:cNvSpPr txBox="1"/>
            <p:nvPr/>
          </p:nvSpPr>
          <p:spPr>
            <a:xfrm>
              <a:off x="3064400" y="193509"/>
              <a:ext cx="2020300" cy="7579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587008">
                <a:defRPr b="1" sz="2200">
                  <a:solidFill>
                    <a:srgbClr val="595959"/>
                  </a:solidFill>
                  <a:latin typeface="Trebuchet MS"/>
                  <a:ea typeface="Trebuchet MS"/>
                  <a:cs typeface="Trebuchet MS"/>
                  <a:sym typeface="Trebuchet MS"/>
                </a:defRPr>
              </a:pPr>
              <a:r>
                <a:t>BONUS</a:t>
              </a:r>
              <a:r>
                <a:t> DYREKTORA</a:t>
              </a:r>
            </a:p>
          </p:txBody>
        </p:sp>
        <p:sp>
          <p:nvSpPr>
            <p:cNvPr id="2192" name="TextBox 32"/>
            <p:cNvSpPr txBox="1"/>
            <p:nvPr/>
          </p:nvSpPr>
          <p:spPr>
            <a:xfrm>
              <a:off x="6864424" y="176219"/>
              <a:ext cx="1871694" cy="8214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587008">
                <a:defRPr b="1" sz="1600">
                  <a:solidFill>
                    <a:srgbClr val="595959"/>
                  </a:solidFill>
                  <a:latin typeface="+mn-lt"/>
                  <a:ea typeface="+mn-ea"/>
                  <a:cs typeface="+mn-cs"/>
                  <a:sym typeface="Helvetica"/>
                </a:defRPr>
              </a:lvl1pPr>
            </a:lstStyle>
            <a:p>
              <a:pPr/>
              <a:r>
                <a:t>PULA ROZPĘDU DYREKTORÓW WYKONAWCZYH</a:t>
              </a:r>
            </a:p>
          </p:txBody>
        </p:sp>
        <p:sp>
          <p:nvSpPr>
            <p:cNvPr id="2193" name="TextBox 33"/>
            <p:cNvSpPr txBox="1"/>
            <p:nvPr/>
          </p:nvSpPr>
          <p:spPr>
            <a:xfrm>
              <a:off x="4754851" y="246424"/>
              <a:ext cx="2366233" cy="707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587008">
                <a:defRPr b="1" sz="2000">
                  <a:solidFill>
                    <a:srgbClr val="595959"/>
                  </a:solidFill>
                  <a:latin typeface="+mn-lt"/>
                  <a:ea typeface="+mn-ea"/>
                  <a:cs typeface="+mn-cs"/>
                  <a:sym typeface="Helvetica"/>
                </a:defRPr>
              </a:lvl1pPr>
            </a:lstStyle>
            <a:p>
              <a:pPr/>
              <a:r>
                <a:t>PROWIZJE ZESPOŁOWE</a:t>
              </a:r>
            </a:p>
          </p:txBody>
        </p:sp>
        <p:sp>
          <p:nvSpPr>
            <p:cNvPr id="2194" name="TextBox 34"/>
            <p:cNvSpPr txBox="1"/>
            <p:nvPr/>
          </p:nvSpPr>
          <p:spPr>
            <a:xfrm>
              <a:off x="8666222" y="37720"/>
              <a:ext cx="2103583" cy="1088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587008">
                <a:defRPr b="1" sz="2200">
                  <a:solidFill>
                    <a:srgbClr val="595959"/>
                  </a:solidFill>
                  <a:latin typeface="Trebuchet MS"/>
                  <a:ea typeface="Trebuchet MS"/>
                  <a:cs typeface="Trebuchet MS"/>
                  <a:sym typeface="Trebuchet MS"/>
                </a:defRPr>
              </a:pPr>
              <a:r>
                <a:t>CHECK </a:t>
              </a:r>
              <a:endParaRPr sz="2600">
                <a:latin typeface="+mn-lt"/>
                <a:ea typeface="+mn-ea"/>
                <a:cs typeface="+mn-cs"/>
                <a:sym typeface="Helvetica"/>
              </a:endParaRPr>
            </a:p>
            <a:p>
              <a:pPr defTabSz="587008">
                <a:defRPr b="1" sz="2200">
                  <a:solidFill>
                    <a:srgbClr val="595959"/>
                  </a:solidFill>
                  <a:latin typeface="Trebuchet MS"/>
                  <a:ea typeface="Trebuchet MS"/>
                  <a:cs typeface="Trebuchet MS"/>
                  <a:sym typeface="Trebuchet MS"/>
                </a:defRPr>
              </a:pPr>
              <a:r>
                <a:t>MATCH</a:t>
              </a:r>
            </a:p>
            <a:p>
              <a:pPr defTabSz="587008">
                <a:defRPr b="1" sz="2200">
                  <a:solidFill>
                    <a:srgbClr val="595959"/>
                  </a:solidFill>
                  <a:latin typeface="Trebuchet MS"/>
                  <a:ea typeface="Trebuchet MS"/>
                  <a:cs typeface="Trebuchet MS"/>
                  <a:sym typeface="Trebuchet MS"/>
                </a:defRPr>
              </a:pPr>
              <a:r>
                <a:t>DOPASOWANIE</a:t>
              </a:r>
            </a:p>
          </p:txBody>
        </p:sp>
        <p:sp>
          <p:nvSpPr>
            <p:cNvPr id="2195" name="TextBox 17"/>
            <p:cNvSpPr txBox="1"/>
            <p:nvPr/>
          </p:nvSpPr>
          <p:spPr>
            <a:xfrm>
              <a:off x="10986410" y="24231"/>
              <a:ext cx="2018391" cy="1088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algn="l" defTabSz="587008">
                <a:defRPr b="1" sz="2200">
                  <a:solidFill>
                    <a:srgbClr val="595959"/>
                  </a:solidFill>
                  <a:latin typeface="Trebuchet MS"/>
                  <a:ea typeface="Trebuchet MS"/>
                  <a:cs typeface="Trebuchet MS"/>
                  <a:sym typeface="Trebuchet MS"/>
                </a:defRPr>
              </a:pPr>
              <a:r>
                <a:t>GLOBAL</a:t>
              </a:r>
              <a:r>
                <a:t>NA PULA DIAMENTOWA</a:t>
              </a:r>
            </a:p>
          </p:txBody>
        </p:sp>
      </p:grpSp>
      <p:sp>
        <p:nvSpPr>
          <p:cNvPr id="2197" name="TextBox 36"/>
          <p:cNvSpPr txBox="1"/>
          <p:nvPr/>
        </p:nvSpPr>
        <p:spPr>
          <a:xfrm rot="20326282">
            <a:off x="7858759" y="1853263"/>
            <a:ext cx="3457069" cy="6563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spAutoFit/>
          </a:bodyPr>
          <a:lstStyle>
            <a:lvl1pPr defTabSz="587008">
              <a:defRPr sz="3800">
                <a:solidFill>
                  <a:srgbClr val="0071CE"/>
                </a:solidFill>
                <a:latin typeface="Trebuchet MS"/>
                <a:ea typeface="Trebuchet MS"/>
                <a:cs typeface="Trebuchet MS"/>
                <a:sym typeface="Trebuchet MS"/>
              </a:defRPr>
            </a:lvl1pPr>
          </a:lstStyle>
          <a:p>
            <a:pPr/>
            <a:r>
              <a:t>wielki czas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9" name="Square"/>
          <p:cNvSpPr/>
          <p:nvPr/>
        </p:nvSpPr>
        <p:spPr>
          <a:xfrm>
            <a:off x="1113121" y="2897608"/>
            <a:ext cx="2924762" cy="2924762"/>
          </a:xfrm>
          <a:prstGeom prst="rect">
            <a:avLst/>
          </a:prstGeom>
          <a:solidFill>
            <a:srgbClr val="F2F2F2"/>
          </a:solidFill>
          <a:ln w="12700">
            <a:solidFill>
              <a:srgbClr val="6C6C6C"/>
            </a:solidFill>
            <a:bevel/>
          </a:ln>
        </p:spPr>
        <p:txBody>
          <a:bodyPr lIns="50800" tIns="50800" rIns="50800" bIns="50800" anchor="ctr"/>
          <a:lstStyle/>
          <a:p>
            <a:pPr defTabSz="866986">
              <a:defRPr sz="3400">
                <a:solidFill>
                  <a:srgbClr val="000000"/>
                </a:solidFill>
                <a:latin typeface="Calibri"/>
                <a:ea typeface="Calibri"/>
                <a:cs typeface="Calibri"/>
                <a:sym typeface="Calibri"/>
              </a:defRPr>
            </a:pPr>
          </a:p>
        </p:txBody>
      </p:sp>
      <p:sp>
        <p:nvSpPr>
          <p:cNvPr id="2200" name="Choose “Best Value” Pack"/>
          <p:cNvSpPr txBox="1"/>
          <p:nvPr>
            <p:ph type="title"/>
          </p:nvPr>
        </p:nvSpPr>
        <p:spPr>
          <a:xfrm>
            <a:off x="419198" y="432239"/>
            <a:ext cx="12166404" cy="2323201"/>
          </a:xfrm>
          <a:prstGeom prst="rect">
            <a:avLst/>
          </a:prstGeom>
        </p:spPr>
        <p:txBody>
          <a:bodyPr/>
          <a:lstStyle/>
          <a:p>
            <a:pPr>
              <a:defRPr cap="all" spc="500" sz="5800"/>
            </a:pPr>
            <a:r>
              <a:t>WYBIERZ PAKIET</a:t>
            </a:r>
            <a:br/>
            <a:r>
              <a:t> “NAJLEPSZA WARTOŚĆ”</a:t>
            </a:r>
          </a:p>
        </p:txBody>
      </p:sp>
      <p:sp>
        <p:nvSpPr>
          <p:cNvPr id="2201" name="Consumer"/>
          <p:cNvSpPr txBox="1"/>
          <p:nvPr/>
        </p:nvSpPr>
        <p:spPr>
          <a:xfrm>
            <a:off x="978945" y="5919353"/>
            <a:ext cx="3243282" cy="6507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866986">
              <a:spcBef>
                <a:spcPts val="800"/>
              </a:spcBef>
              <a:defRPr sz="3400">
                <a:solidFill>
                  <a:srgbClr val="6C6C6C"/>
                </a:solidFill>
                <a:latin typeface="Helvetica Light"/>
                <a:ea typeface="Helvetica Light"/>
                <a:cs typeface="Helvetica Light"/>
                <a:sym typeface="Helvetica Light"/>
              </a:defRPr>
            </a:lvl1pPr>
          </a:lstStyle>
          <a:p>
            <a:pPr/>
            <a:r>
              <a:t>Klient</a:t>
            </a:r>
          </a:p>
        </p:txBody>
      </p:sp>
      <p:sp>
        <p:nvSpPr>
          <p:cNvPr id="2202" name="Part-time sharing…"/>
          <p:cNvSpPr txBox="1"/>
          <p:nvPr/>
        </p:nvSpPr>
        <p:spPr>
          <a:xfrm>
            <a:off x="4856521" y="5971370"/>
            <a:ext cx="3250583" cy="17937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866986">
              <a:spcBef>
                <a:spcPts val="800"/>
              </a:spcBef>
              <a:defRPr sz="3400">
                <a:solidFill>
                  <a:srgbClr val="6C6C6C"/>
                </a:solidFill>
                <a:latin typeface="Helvetica Light"/>
                <a:ea typeface="Helvetica Light"/>
                <a:cs typeface="Helvetica Light"/>
                <a:sym typeface="Helvetica Light"/>
              </a:defRPr>
            </a:pPr>
            <a:r>
              <a:t>Udziały za trochę czasu</a:t>
            </a:r>
          </a:p>
          <a:p>
            <a:pPr defTabSz="866986">
              <a:spcBef>
                <a:spcPts val="800"/>
              </a:spcBef>
              <a:defRPr sz="3400">
                <a:solidFill>
                  <a:srgbClr val="6C6C6C"/>
                </a:solidFill>
                <a:latin typeface="Helvetica Light"/>
                <a:ea typeface="Helvetica Light"/>
                <a:cs typeface="Helvetica Light"/>
                <a:sym typeface="Helvetica Light"/>
              </a:defRPr>
            </a:pPr>
            <a:r>
              <a:t>$100–$1000</a:t>
            </a:r>
          </a:p>
        </p:txBody>
      </p:sp>
      <p:sp>
        <p:nvSpPr>
          <p:cNvPr id="2203" name="Business builder…"/>
          <p:cNvSpPr txBox="1"/>
          <p:nvPr/>
        </p:nvSpPr>
        <p:spPr>
          <a:xfrm>
            <a:off x="8694973" y="5971371"/>
            <a:ext cx="3376862" cy="22128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866986">
              <a:defRPr sz="3400">
                <a:solidFill>
                  <a:srgbClr val="6C6C6C"/>
                </a:solidFill>
                <a:latin typeface="Helvetica Light"/>
                <a:ea typeface="Helvetica Light"/>
                <a:cs typeface="Helvetica Light"/>
                <a:sym typeface="Helvetica Light"/>
              </a:defRPr>
            </a:pPr>
            <a:r>
              <a:t>Budowanie biznesu</a:t>
            </a:r>
          </a:p>
          <a:p>
            <a:pPr defTabSz="866986">
              <a:defRPr sz="3400">
                <a:solidFill>
                  <a:srgbClr val="6C6C6C"/>
                </a:solidFill>
                <a:latin typeface="Helvetica Light"/>
                <a:ea typeface="Helvetica Light"/>
                <a:cs typeface="Helvetica Light"/>
                <a:sym typeface="Helvetica Light"/>
              </a:defRPr>
            </a:pPr>
            <a:r>
              <a:t>$1,000 - $10k</a:t>
            </a:r>
          </a:p>
          <a:p>
            <a:pPr defTabSz="866986">
              <a:defRPr sz="3400">
                <a:solidFill>
                  <a:srgbClr val="6C6C6C"/>
                </a:solidFill>
                <a:latin typeface="Helvetica Light"/>
                <a:ea typeface="Helvetica Light"/>
                <a:cs typeface="Helvetica Light"/>
                <a:sym typeface="Helvetica Light"/>
              </a:defRPr>
            </a:pPr>
            <a:r>
              <a:t>i więcej</a:t>
            </a:r>
          </a:p>
        </p:txBody>
      </p:sp>
      <p:sp>
        <p:nvSpPr>
          <p:cNvPr id="2204" name="Line"/>
          <p:cNvSpPr/>
          <p:nvPr/>
        </p:nvSpPr>
        <p:spPr>
          <a:xfrm flipH="1">
            <a:off x="4534495" y="2904441"/>
            <a:ext cx="1" cy="3772179"/>
          </a:xfrm>
          <a:prstGeom prst="line">
            <a:avLst/>
          </a:prstGeom>
          <a:ln w="12700">
            <a:solidFill>
              <a:srgbClr val="0071AC"/>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sp>
        <p:nvSpPr>
          <p:cNvPr id="2205" name="Line"/>
          <p:cNvSpPr/>
          <p:nvPr/>
        </p:nvSpPr>
        <p:spPr>
          <a:xfrm>
            <a:off x="8437391" y="2904441"/>
            <a:ext cx="1" cy="3772179"/>
          </a:xfrm>
          <a:prstGeom prst="line">
            <a:avLst/>
          </a:prstGeom>
          <a:ln w="12700">
            <a:solidFill>
              <a:srgbClr val="0071AC"/>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pic>
        <p:nvPicPr>
          <p:cNvPr id="2206" name="image196.jpeg" descr="image196.jpeg"/>
          <p:cNvPicPr>
            <a:picLocks noChangeAspect="1"/>
          </p:cNvPicPr>
          <p:nvPr/>
        </p:nvPicPr>
        <p:blipFill>
          <a:blip r:embed="rId3">
            <a:extLst/>
          </a:blip>
          <a:stretch>
            <a:fillRect/>
          </a:stretch>
        </p:blipFill>
        <p:spPr>
          <a:xfrm>
            <a:off x="5017472" y="2897608"/>
            <a:ext cx="2928682" cy="2931593"/>
          </a:xfrm>
          <a:prstGeom prst="rect">
            <a:avLst/>
          </a:prstGeom>
          <a:ln w="12700">
            <a:solidFill>
              <a:srgbClr val="6C6C6C"/>
            </a:solidFill>
            <a:bevel/>
          </a:ln>
        </p:spPr>
      </p:pic>
      <p:pic>
        <p:nvPicPr>
          <p:cNvPr id="2207" name="image197.jpeg" descr="image197.jpeg"/>
          <p:cNvPicPr>
            <a:picLocks noChangeAspect="1"/>
          </p:cNvPicPr>
          <p:nvPr/>
        </p:nvPicPr>
        <p:blipFill>
          <a:blip r:embed="rId4">
            <a:extLst/>
          </a:blip>
          <a:stretch>
            <a:fillRect/>
          </a:stretch>
        </p:blipFill>
        <p:spPr>
          <a:xfrm>
            <a:off x="8917609" y="2904439"/>
            <a:ext cx="2931593" cy="2917932"/>
          </a:xfrm>
          <a:prstGeom prst="rect">
            <a:avLst/>
          </a:prstGeom>
          <a:ln w="12700">
            <a:solidFill>
              <a:srgbClr val="6C6C6C"/>
            </a:solidFill>
            <a:bevel/>
          </a:ln>
        </p:spPr>
      </p:pic>
      <p:pic>
        <p:nvPicPr>
          <p:cNvPr id="2208" name="image198.png" descr="image198.png"/>
          <p:cNvPicPr>
            <a:picLocks noChangeAspect="1"/>
          </p:cNvPicPr>
          <p:nvPr/>
        </p:nvPicPr>
        <p:blipFill>
          <a:blip r:embed="rId5">
            <a:extLst/>
          </a:blip>
          <a:stretch>
            <a:fillRect/>
          </a:stretch>
        </p:blipFill>
        <p:spPr>
          <a:xfrm>
            <a:off x="1769358" y="2982560"/>
            <a:ext cx="1663202" cy="2960062"/>
          </a:xfrm>
          <a:prstGeom prst="rect">
            <a:avLst/>
          </a:prstGeom>
          <a:ln w="12700">
            <a:miter lim="400000"/>
          </a:ln>
        </p:spPr>
      </p:pic>
      <p:sp>
        <p:nvSpPr>
          <p:cNvPr id="2209" name="1"/>
          <p:cNvSpPr txBox="1"/>
          <p:nvPr/>
        </p:nvSpPr>
        <p:spPr>
          <a:xfrm>
            <a:off x="1571793" y="2024628"/>
            <a:ext cx="2246297" cy="1364284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866986">
              <a:defRPr b="1" sz="28400">
                <a:solidFill>
                  <a:srgbClr val="FFFFFF"/>
                </a:solidFill>
                <a:effectLst>
                  <a:outerShdw sx="100000" sy="100000" kx="0" ky="0" algn="b" rotWithShape="0" blurRad="50800" dist="38100" dir="5400000">
                    <a:srgbClr val="000000">
                      <a:alpha val="75000"/>
                    </a:srgbClr>
                  </a:outerShdw>
                </a:effectLst>
                <a:latin typeface="+mn-lt"/>
                <a:ea typeface="+mn-ea"/>
                <a:cs typeface="+mn-cs"/>
                <a:sym typeface="Helvetica"/>
              </a:defRPr>
            </a:pPr>
            <a:r>
              <a:t>1</a:t>
            </a:r>
            <a:endParaRPr sz="3400">
              <a:solidFill>
                <a:srgbClr val="000000"/>
              </a:solidFill>
              <a:latin typeface="Calibri"/>
              <a:ea typeface="Calibri"/>
              <a:cs typeface="Calibri"/>
              <a:sym typeface="Calibri"/>
            </a:endParaRPr>
          </a:p>
          <a:p>
            <a:pPr algn="l" defTabSz="866986">
              <a:defRPr sz="3400">
                <a:solidFill>
                  <a:srgbClr val="000000"/>
                </a:solidFill>
                <a:latin typeface="Calibri"/>
                <a:ea typeface="Calibri"/>
                <a:cs typeface="Calibri"/>
                <a:sym typeface="Calibri"/>
              </a:defRPr>
            </a:pPr>
          </a:p>
          <a:p>
            <a:pPr algn="l" defTabSz="866986">
              <a:defRPr b="1" sz="28400">
                <a:solidFill>
                  <a:srgbClr val="FFFFFF"/>
                </a:solidFill>
                <a:effectLst>
                  <a:outerShdw sx="100000" sy="100000" kx="0" ky="0" algn="b" rotWithShape="0" blurRad="50800" dist="38100" dir="5400000">
                    <a:srgbClr val="000000">
                      <a:alpha val="75000"/>
                    </a:srgbClr>
                  </a:outerShdw>
                </a:effectLst>
                <a:latin typeface="+mn-lt"/>
                <a:ea typeface="+mn-ea"/>
                <a:cs typeface="+mn-cs"/>
                <a:sym typeface="Helvetica"/>
              </a:defRPr>
            </a:pPr>
          </a:p>
        </p:txBody>
      </p:sp>
      <p:sp>
        <p:nvSpPr>
          <p:cNvPr id="2210" name="2"/>
          <p:cNvSpPr txBox="1"/>
          <p:nvPr/>
        </p:nvSpPr>
        <p:spPr>
          <a:xfrm>
            <a:off x="5608189" y="1986348"/>
            <a:ext cx="2148678" cy="446074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866986">
              <a:defRPr b="1" sz="28400">
                <a:solidFill>
                  <a:srgbClr val="FFFFFF"/>
                </a:solidFill>
                <a:effectLst>
                  <a:outerShdw sx="100000" sy="100000" kx="0" ky="0" algn="b" rotWithShape="0" blurRad="50800" dist="38100" dir="5400000">
                    <a:srgbClr val="000000">
                      <a:alpha val="75000"/>
                    </a:srgbClr>
                  </a:outerShdw>
                </a:effectLst>
                <a:latin typeface="+mn-lt"/>
                <a:ea typeface="+mn-ea"/>
                <a:cs typeface="+mn-cs"/>
                <a:sym typeface="Helvetica"/>
              </a:defRPr>
            </a:lvl1pPr>
          </a:lstStyle>
          <a:p>
            <a:pPr/>
            <a:r>
              <a:t>2</a:t>
            </a:r>
          </a:p>
        </p:txBody>
      </p:sp>
      <p:sp>
        <p:nvSpPr>
          <p:cNvPr id="2211" name="3"/>
          <p:cNvSpPr txBox="1"/>
          <p:nvPr/>
        </p:nvSpPr>
        <p:spPr>
          <a:xfrm>
            <a:off x="9486510" y="1986348"/>
            <a:ext cx="2148678" cy="446074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866986">
              <a:defRPr b="1" sz="28400">
                <a:solidFill>
                  <a:srgbClr val="FFFFFF"/>
                </a:solidFill>
                <a:effectLst>
                  <a:outerShdw sx="100000" sy="100000" kx="0" ky="0" algn="b" rotWithShape="0" blurRad="50800" dist="38100" dir="5400000">
                    <a:srgbClr val="000000">
                      <a:alpha val="75000"/>
                    </a:srgbClr>
                  </a:outerShdw>
                </a:effectLst>
                <a:latin typeface="+mn-lt"/>
                <a:ea typeface="+mn-ea"/>
                <a:cs typeface="+mn-cs"/>
                <a:sym typeface="Helvetica"/>
              </a:defRPr>
            </a:lvl1pPr>
          </a:lstStyle>
          <a:p>
            <a:pPr/>
            <a:r>
              <a:t>3</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199"/>
                                        </p:tgtEl>
                                        <p:attrNameLst>
                                          <p:attrName>style.visibility</p:attrName>
                                        </p:attrNameLst>
                                      </p:cBhvr>
                                      <p:to>
                                        <p:strVal val="visible"/>
                                      </p:to>
                                    </p:set>
                                    <p:animEffect filter="wipe(up)" transition="in">
                                      <p:cBhvr>
                                        <p:cTn id="7" dur="500"/>
                                        <p:tgtEl>
                                          <p:spTgt spid="2199"/>
                                        </p:tgtEl>
                                      </p:cBhvr>
                                    </p:animEffect>
                                  </p:childTnLst>
                                </p:cTn>
                              </p:par>
                            </p:childTnLst>
                          </p:cTn>
                        </p:par>
                        <p:par>
                          <p:cTn id="8" fill="hold">
                            <p:stCondLst>
                              <p:cond delay="500"/>
                            </p:stCondLst>
                            <p:childTnLst>
                              <p:par>
                                <p:cTn id="9" presetClass="entr" nodeType="afterEffect" presetSubtype="1" presetID="22" grpId="2" fill="hold">
                                  <p:stCondLst>
                                    <p:cond delay="0"/>
                                  </p:stCondLst>
                                  <p:iterate type="el" backwards="0">
                                    <p:tmAbs val="0"/>
                                  </p:iterate>
                                  <p:childTnLst>
                                    <p:set>
                                      <p:cBhvr>
                                        <p:cTn id="10" fill="hold"/>
                                        <p:tgtEl>
                                          <p:spTgt spid="2208"/>
                                        </p:tgtEl>
                                        <p:attrNameLst>
                                          <p:attrName>style.visibility</p:attrName>
                                        </p:attrNameLst>
                                      </p:cBhvr>
                                      <p:to>
                                        <p:strVal val="visible"/>
                                      </p:to>
                                    </p:set>
                                    <p:animEffect filter="wipe(up)" transition="in">
                                      <p:cBhvr>
                                        <p:cTn id="11" dur="500"/>
                                        <p:tgtEl>
                                          <p:spTgt spid="2208"/>
                                        </p:tgtEl>
                                      </p:cBhvr>
                                    </p:animEffect>
                                  </p:childTnLst>
                                </p:cTn>
                              </p:par>
                            </p:childTnLst>
                          </p:cTn>
                        </p:par>
                        <p:par>
                          <p:cTn id="12" fill="hold">
                            <p:stCondLst>
                              <p:cond delay="1000"/>
                            </p:stCondLst>
                            <p:childTnLst>
                              <p:par>
                                <p:cTn id="13" presetClass="entr" nodeType="afterEffect" presetSubtype="1" presetID="22" grpId="3" fill="hold">
                                  <p:stCondLst>
                                    <p:cond delay="0"/>
                                  </p:stCondLst>
                                  <p:iterate type="el" backwards="0">
                                    <p:tmAbs val="0"/>
                                  </p:iterate>
                                  <p:childTnLst>
                                    <p:set>
                                      <p:cBhvr>
                                        <p:cTn id="14" fill="hold"/>
                                        <p:tgtEl>
                                          <p:spTgt spid="2201"/>
                                        </p:tgtEl>
                                        <p:attrNameLst>
                                          <p:attrName>style.visibility</p:attrName>
                                        </p:attrNameLst>
                                      </p:cBhvr>
                                      <p:to>
                                        <p:strVal val="visible"/>
                                      </p:to>
                                    </p:set>
                                    <p:animEffect filter="wipe(up)" transition="in">
                                      <p:cBhvr>
                                        <p:cTn id="15" dur="500"/>
                                        <p:tgtEl>
                                          <p:spTgt spid="2201"/>
                                        </p:tgtEl>
                                      </p:cBhvr>
                                    </p:animEffect>
                                  </p:childTnLst>
                                </p:cTn>
                              </p:par>
                            </p:childTnLst>
                          </p:cTn>
                        </p:par>
                        <p:par>
                          <p:cTn id="16" fill="hold">
                            <p:stCondLst>
                              <p:cond delay="1500"/>
                            </p:stCondLst>
                            <p:childTnLst>
                              <p:par>
                                <p:cTn id="17" presetClass="entr" nodeType="afterEffect" presetSubtype="1" presetID="22" grpId="4" fill="hold">
                                  <p:stCondLst>
                                    <p:cond delay="0"/>
                                  </p:stCondLst>
                                  <p:iterate type="el" backwards="0">
                                    <p:tmAbs val="0"/>
                                  </p:iterate>
                                  <p:childTnLst>
                                    <p:set>
                                      <p:cBhvr>
                                        <p:cTn id="18" fill="hold"/>
                                        <p:tgtEl>
                                          <p:spTgt spid="2204"/>
                                        </p:tgtEl>
                                        <p:attrNameLst>
                                          <p:attrName>style.visibility</p:attrName>
                                        </p:attrNameLst>
                                      </p:cBhvr>
                                      <p:to>
                                        <p:strVal val="visible"/>
                                      </p:to>
                                    </p:set>
                                    <p:animEffect filter="wipe(up)" transition="in">
                                      <p:cBhvr>
                                        <p:cTn id="19" dur="500"/>
                                        <p:tgtEl>
                                          <p:spTgt spid="2204"/>
                                        </p:tgtEl>
                                      </p:cBhvr>
                                    </p:animEffect>
                                  </p:childTnLst>
                                </p:cTn>
                              </p:par>
                            </p:childTnLst>
                          </p:cTn>
                        </p:par>
                        <p:par>
                          <p:cTn id="20" fill="hold">
                            <p:stCondLst>
                              <p:cond delay="2000"/>
                            </p:stCondLst>
                            <p:childTnLst>
                              <p:par>
                                <p:cTn id="21" presetClass="entr" nodeType="afterEffect" presetID="9" grpId="5" fill="hold">
                                  <p:stCondLst>
                                    <p:cond delay="0"/>
                                  </p:stCondLst>
                                  <p:iterate type="el" backwards="0">
                                    <p:tmAbs val="0"/>
                                  </p:iterate>
                                  <p:childTnLst>
                                    <p:set>
                                      <p:cBhvr>
                                        <p:cTn id="22" fill="hold"/>
                                        <p:tgtEl>
                                          <p:spTgt spid="2209"/>
                                        </p:tgtEl>
                                        <p:attrNameLst>
                                          <p:attrName>style.visibility</p:attrName>
                                        </p:attrNameLst>
                                      </p:cBhvr>
                                      <p:to>
                                        <p:strVal val="visible"/>
                                      </p:to>
                                    </p:set>
                                    <p:animEffect filter="dissolve" transition="in">
                                      <p:cBhvr>
                                        <p:cTn id="23" dur="500"/>
                                        <p:tgtEl>
                                          <p:spTgt spid="2209"/>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 presetID="22" grpId="6" fill="hold">
                                  <p:stCondLst>
                                    <p:cond delay="0"/>
                                  </p:stCondLst>
                                  <p:iterate type="el" backwards="0">
                                    <p:tmAbs val="0"/>
                                  </p:iterate>
                                  <p:childTnLst>
                                    <p:set>
                                      <p:cBhvr>
                                        <p:cTn id="27" fill="hold"/>
                                        <p:tgtEl>
                                          <p:spTgt spid="2206"/>
                                        </p:tgtEl>
                                        <p:attrNameLst>
                                          <p:attrName>style.visibility</p:attrName>
                                        </p:attrNameLst>
                                      </p:cBhvr>
                                      <p:to>
                                        <p:strVal val="visible"/>
                                      </p:to>
                                    </p:set>
                                    <p:animEffect filter="wipe(up)" transition="in">
                                      <p:cBhvr>
                                        <p:cTn id="28" dur="500"/>
                                        <p:tgtEl>
                                          <p:spTgt spid="2206"/>
                                        </p:tgtEl>
                                      </p:cBhvr>
                                    </p:animEffect>
                                  </p:childTnLst>
                                </p:cTn>
                              </p:par>
                            </p:childTnLst>
                          </p:cTn>
                        </p:par>
                        <p:par>
                          <p:cTn id="29" fill="hold">
                            <p:stCondLst>
                              <p:cond delay="500"/>
                            </p:stCondLst>
                            <p:childTnLst>
                              <p:par>
                                <p:cTn id="30" presetClass="entr" nodeType="afterEffect" presetSubtype="1" presetID="22" grpId="7" fill="hold">
                                  <p:stCondLst>
                                    <p:cond delay="0"/>
                                  </p:stCondLst>
                                  <p:iterate type="el" backwards="0">
                                    <p:tmAbs val="0"/>
                                  </p:iterate>
                                  <p:childTnLst>
                                    <p:set>
                                      <p:cBhvr>
                                        <p:cTn id="31" fill="hold"/>
                                        <p:tgtEl>
                                          <p:spTgt spid="2202"/>
                                        </p:tgtEl>
                                        <p:attrNameLst>
                                          <p:attrName>style.visibility</p:attrName>
                                        </p:attrNameLst>
                                      </p:cBhvr>
                                      <p:to>
                                        <p:strVal val="visible"/>
                                      </p:to>
                                    </p:set>
                                    <p:animEffect filter="wipe(up)" transition="in">
                                      <p:cBhvr>
                                        <p:cTn id="32" dur="500"/>
                                        <p:tgtEl>
                                          <p:spTgt spid="2202"/>
                                        </p:tgtEl>
                                      </p:cBhvr>
                                    </p:animEffect>
                                  </p:childTnLst>
                                </p:cTn>
                              </p:par>
                            </p:childTnLst>
                          </p:cTn>
                        </p:par>
                        <p:par>
                          <p:cTn id="33" fill="hold">
                            <p:stCondLst>
                              <p:cond delay="1000"/>
                            </p:stCondLst>
                            <p:childTnLst>
                              <p:par>
                                <p:cTn id="34" presetClass="entr" nodeType="afterEffect" presetSubtype="1" presetID="22" grpId="8" fill="hold">
                                  <p:stCondLst>
                                    <p:cond delay="0"/>
                                  </p:stCondLst>
                                  <p:iterate type="el" backwards="0">
                                    <p:tmAbs val="0"/>
                                  </p:iterate>
                                  <p:childTnLst>
                                    <p:set>
                                      <p:cBhvr>
                                        <p:cTn id="35" fill="hold"/>
                                        <p:tgtEl>
                                          <p:spTgt spid="2205"/>
                                        </p:tgtEl>
                                        <p:attrNameLst>
                                          <p:attrName>style.visibility</p:attrName>
                                        </p:attrNameLst>
                                      </p:cBhvr>
                                      <p:to>
                                        <p:strVal val="visible"/>
                                      </p:to>
                                    </p:set>
                                    <p:animEffect filter="wipe(up)" transition="in">
                                      <p:cBhvr>
                                        <p:cTn id="36" dur="500"/>
                                        <p:tgtEl>
                                          <p:spTgt spid="2205"/>
                                        </p:tgtEl>
                                      </p:cBhvr>
                                    </p:animEffect>
                                  </p:childTnLst>
                                </p:cTn>
                              </p:par>
                            </p:childTnLst>
                          </p:cTn>
                        </p:par>
                        <p:par>
                          <p:cTn id="37" fill="hold">
                            <p:stCondLst>
                              <p:cond delay="1500"/>
                            </p:stCondLst>
                            <p:childTnLst>
                              <p:par>
                                <p:cTn id="38" presetClass="entr" nodeType="afterEffect" presetID="9" grpId="9" fill="hold">
                                  <p:stCondLst>
                                    <p:cond delay="0"/>
                                  </p:stCondLst>
                                  <p:iterate type="el" backwards="0">
                                    <p:tmAbs val="0"/>
                                  </p:iterate>
                                  <p:childTnLst>
                                    <p:set>
                                      <p:cBhvr>
                                        <p:cTn id="39" fill="hold"/>
                                        <p:tgtEl>
                                          <p:spTgt spid="2210"/>
                                        </p:tgtEl>
                                        <p:attrNameLst>
                                          <p:attrName>style.visibility</p:attrName>
                                        </p:attrNameLst>
                                      </p:cBhvr>
                                      <p:to>
                                        <p:strVal val="visible"/>
                                      </p:to>
                                    </p:set>
                                    <p:animEffect filter="dissolve" transition="in">
                                      <p:cBhvr>
                                        <p:cTn id="40" dur="500"/>
                                        <p:tgtEl>
                                          <p:spTgt spid="2210"/>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 presetID="22" grpId="10" fill="hold">
                                  <p:stCondLst>
                                    <p:cond delay="0"/>
                                  </p:stCondLst>
                                  <p:iterate type="el" backwards="0">
                                    <p:tmAbs val="0"/>
                                  </p:iterate>
                                  <p:childTnLst>
                                    <p:set>
                                      <p:cBhvr>
                                        <p:cTn id="44" fill="hold"/>
                                        <p:tgtEl>
                                          <p:spTgt spid="2207"/>
                                        </p:tgtEl>
                                        <p:attrNameLst>
                                          <p:attrName>style.visibility</p:attrName>
                                        </p:attrNameLst>
                                      </p:cBhvr>
                                      <p:to>
                                        <p:strVal val="visible"/>
                                      </p:to>
                                    </p:set>
                                    <p:animEffect filter="wipe(up)" transition="in">
                                      <p:cBhvr>
                                        <p:cTn id="45" dur="500"/>
                                        <p:tgtEl>
                                          <p:spTgt spid="2207"/>
                                        </p:tgtEl>
                                      </p:cBhvr>
                                    </p:animEffect>
                                  </p:childTnLst>
                                </p:cTn>
                              </p:par>
                            </p:childTnLst>
                          </p:cTn>
                        </p:par>
                        <p:par>
                          <p:cTn id="46" fill="hold">
                            <p:stCondLst>
                              <p:cond delay="500"/>
                            </p:stCondLst>
                            <p:childTnLst>
                              <p:par>
                                <p:cTn id="47" presetClass="entr" nodeType="afterEffect" presetSubtype="1" presetID="22" grpId="11" fill="hold">
                                  <p:stCondLst>
                                    <p:cond delay="0"/>
                                  </p:stCondLst>
                                  <p:iterate type="el" backwards="0">
                                    <p:tmAbs val="0"/>
                                  </p:iterate>
                                  <p:childTnLst>
                                    <p:set>
                                      <p:cBhvr>
                                        <p:cTn id="48" fill="hold"/>
                                        <p:tgtEl>
                                          <p:spTgt spid="2203"/>
                                        </p:tgtEl>
                                        <p:attrNameLst>
                                          <p:attrName>style.visibility</p:attrName>
                                        </p:attrNameLst>
                                      </p:cBhvr>
                                      <p:to>
                                        <p:strVal val="visible"/>
                                      </p:to>
                                    </p:set>
                                    <p:animEffect filter="wipe(up)" transition="in">
                                      <p:cBhvr>
                                        <p:cTn id="49" dur="500"/>
                                        <p:tgtEl>
                                          <p:spTgt spid="2203"/>
                                        </p:tgtEl>
                                      </p:cBhvr>
                                    </p:animEffect>
                                  </p:childTnLst>
                                </p:cTn>
                              </p:par>
                            </p:childTnLst>
                          </p:cTn>
                        </p:par>
                        <p:par>
                          <p:cTn id="50" fill="hold">
                            <p:stCondLst>
                              <p:cond delay="1000"/>
                            </p:stCondLst>
                            <p:childTnLst>
                              <p:par>
                                <p:cTn id="51" presetClass="entr" nodeType="afterEffect" presetID="9" grpId="12" fill="hold">
                                  <p:stCondLst>
                                    <p:cond delay="0"/>
                                  </p:stCondLst>
                                  <p:iterate type="el" backwards="0">
                                    <p:tmAbs val="0"/>
                                  </p:iterate>
                                  <p:childTnLst>
                                    <p:set>
                                      <p:cBhvr>
                                        <p:cTn id="52" fill="hold"/>
                                        <p:tgtEl>
                                          <p:spTgt spid="2211"/>
                                        </p:tgtEl>
                                        <p:attrNameLst>
                                          <p:attrName>style.visibility</p:attrName>
                                        </p:attrNameLst>
                                      </p:cBhvr>
                                      <p:to>
                                        <p:strVal val="visible"/>
                                      </p:to>
                                    </p:set>
                                    <p:animEffect filter="dissolve" transition="in">
                                      <p:cBhvr>
                                        <p:cTn id="53" dur="500"/>
                                        <p:tgtEl>
                                          <p:spTgt spid="2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1" grpId="3"/>
      <p:bldP build="whole" bldLvl="1" animBg="1" rev="0" advAuto="0" spid="2206" grpId="6"/>
      <p:bldP build="whole" bldLvl="1" animBg="1" rev="0" advAuto="0" spid="2199" grpId="1"/>
      <p:bldP build="whole" bldLvl="1" animBg="1" rev="0" advAuto="0" spid="2209" grpId="5"/>
      <p:bldP build="whole" bldLvl="1" animBg="1" rev="0" advAuto="0" spid="2202" grpId="7"/>
      <p:bldP build="whole" bldLvl="1" animBg="1" rev="0" advAuto="0" spid="2207" grpId="10"/>
      <p:bldP build="whole" bldLvl="1" animBg="1" rev="0" advAuto="0" spid="2208" grpId="2"/>
      <p:bldP build="whole" bldLvl="1" animBg="1" rev="0" advAuto="0" spid="2203" grpId="11"/>
      <p:bldP build="whole" bldLvl="1" animBg="1" rev="0" advAuto="0" spid="2211" grpId="12"/>
      <p:bldP build="whole" bldLvl="1" animBg="1" rev="0" advAuto="0" spid="2205" grpId="8"/>
      <p:bldP build="whole" bldLvl="1" animBg="1" rev="0" advAuto="0" spid="2210" grpId="9"/>
      <p:bldP build="whole" bldLvl="1" animBg="1" rev="0" advAuto="0" spid="2204" grpId="4"/>
    </p:bldLst>
  </p:timing>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5" name="Image" descr="Image"/>
          <p:cNvPicPr>
            <a:picLocks noChangeAspect="1"/>
          </p:cNvPicPr>
          <p:nvPr/>
        </p:nvPicPr>
        <p:blipFill>
          <a:blip r:embed="rId3">
            <a:extLst/>
          </a:blip>
          <a:stretch>
            <a:fillRect/>
          </a:stretch>
        </p:blipFill>
        <p:spPr>
          <a:xfrm>
            <a:off x="633434" y="2335728"/>
            <a:ext cx="11737932" cy="5521906"/>
          </a:xfrm>
          <a:prstGeom prst="rect">
            <a:avLst/>
          </a:prstGeom>
          <a:ln w="12700">
            <a:miter lim="400000"/>
          </a:ln>
          <a:effectLst>
            <a:outerShdw sx="100000" sy="100000" kx="0" ky="0" algn="b" rotWithShape="0" blurRad="127000" dist="76200" dir="5520000">
              <a:srgbClr val="000000">
                <a:alpha val="60000"/>
              </a:srgbClr>
            </a:outerShdw>
          </a:effectLst>
        </p:spPr>
      </p:pic>
      <p:sp>
        <p:nvSpPr>
          <p:cNvPr id="2216" name="ATeamSupport.com"/>
          <p:cNvSpPr txBox="1"/>
          <p:nvPr>
            <p:ph type="body" sz="half" idx="4294967295"/>
          </p:nvPr>
        </p:nvSpPr>
        <p:spPr>
          <a:xfrm>
            <a:off x="1650608" y="734076"/>
            <a:ext cx="9103361" cy="3169923"/>
          </a:xfrm>
          <a:prstGeom prst="rect">
            <a:avLst/>
          </a:prstGeom>
        </p:spPr>
        <p:txBody>
          <a:bodyPr lIns="65022" tIns="65022" rIns="65022" bIns="65022"/>
          <a:lstStyle>
            <a:lvl1pPr marL="0" marR="0" indent="0" algn="ctr" defTabSz="457200">
              <a:spcBef>
                <a:spcPts val="700"/>
              </a:spcBef>
              <a:buSzTx/>
              <a:buNone/>
              <a:defRPr sz="4900" u="sng">
                <a:solidFill>
                  <a:srgbClr val="0000FF"/>
                </a:solidFill>
                <a:uFill>
                  <a:solidFill>
                    <a:srgbClr val="0000FF"/>
                  </a:solidFill>
                </a:uFill>
                <a:latin typeface="+mj-lt"/>
                <a:ea typeface="+mj-ea"/>
                <a:cs typeface="+mj-cs"/>
                <a:sym typeface="Helvetica Neue"/>
                <a:hlinkClick r:id="rId4" invalidUrl="" action="" tgtFrame="" tooltip="" history="1" highlightClick="0" endSnd="0"/>
              </a:defRPr>
            </a:lvl1pPr>
          </a:lstStyle>
          <a:p>
            <a:pPr>
              <a:defRPr>
                <a:solidFill>
                  <a:srgbClr val="888888"/>
                </a:solidFill>
                <a:uFillTx/>
              </a:defRPr>
            </a:pPr>
            <a:r>
              <a:rPr>
                <a:solidFill>
                  <a:srgbClr val="0000FF"/>
                </a:solidFill>
                <a:uFill>
                  <a:solidFill>
                    <a:srgbClr val="0000FF"/>
                  </a:solidFill>
                </a:uFill>
                <a:hlinkClick r:id="rId4" invalidUrl="" action="" tgtFrame="" tooltip="" history="1" highlightClick="0" endSnd="0"/>
              </a:rPr>
              <a:t>ATeamSupport.com</a:t>
            </a:r>
          </a:p>
        </p:txBody>
      </p:sp>
      <p:sp>
        <p:nvSpPr>
          <p:cNvPr id="2217" name="Oval"/>
          <p:cNvSpPr/>
          <p:nvPr/>
        </p:nvSpPr>
        <p:spPr>
          <a:xfrm>
            <a:off x="6613391" y="2279697"/>
            <a:ext cx="1414177" cy="650461"/>
          </a:xfrm>
          <a:prstGeom prst="ellipse">
            <a:avLst/>
          </a:prstGeom>
          <a:ln w="63500">
            <a:solidFill>
              <a:srgbClr val="00F900">
                <a:alpha val="61285"/>
              </a:srgbClr>
            </a:solidFill>
            <a:miter lim="400000"/>
          </a:ln>
        </p:spPr>
        <p:txBody>
          <a:bodyPr lIns="50800" tIns="50800" rIns="50800" bIns="50800" anchor="ctr"/>
          <a:lstStyle/>
          <a:p>
            <a:pPr>
              <a:defRPr sz="3600">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217"/>
                                        </p:tgtEl>
                                        <p:attrNameLst>
                                          <p:attrName>style.visibility</p:attrName>
                                        </p:attrNameLst>
                                      </p:cBhvr>
                                      <p:to>
                                        <p:strVal val="visible"/>
                                      </p:to>
                                    </p:set>
                                    <p:anim calcmode="lin" valueType="num">
                                      <p:cBhvr>
                                        <p:cTn id="7" dur="1124" fill="hold"/>
                                        <p:tgtEl>
                                          <p:spTgt spid="2217"/>
                                        </p:tgtEl>
                                        <p:attrNameLst>
                                          <p:attrName>ppt_w</p:attrName>
                                        </p:attrNameLst>
                                      </p:cBhvr>
                                      <p:tavLst>
                                        <p:tav tm="0">
                                          <p:val>
                                            <p:fltVal val="0"/>
                                          </p:val>
                                        </p:tav>
                                        <p:tav tm="100000">
                                          <p:val>
                                            <p:strVal val="#ppt_w"/>
                                          </p:val>
                                        </p:tav>
                                      </p:tavLst>
                                    </p:anim>
                                    <p:anim calcmode="lin" valueType="num">
                                      <p:cBhvr>
                                        <p:cTn id="8" dur="1124" fill="hold"/>
                                        <p:tgtEl>
                                          <p:spTgt spid="22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17" grpId="1"/>
    </p:bldLst>
  </p:timing>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1" name="image.jpg" descr="image.jpg"/>
          <p:cNvPicPr>
            <a:picLocks noChangeAspect="1"/>
          </p:cNvPicPr>
          <p:nvPr/>
        </p:nvPicPr>
        <p:blipFill>
          <a:blip r:embed="rId3">
            <a:extLst/>
          </a:blip>
          <a:stretch>
            <a:fillRect/>
          </a:stretch>
        </p:blipFill>
        <p:spPr>
          <a:xfrm>
            <a:off x="0" y="0"/>
            <a:ext cx="13004800" cy="9753600"/>
          </a:xfrm>
          <a:prstGeom prst="rect">
            <a:avLst/>
          </a:prstGeom>
          <a:ln w="12700">
            <a:miter lim="400000"/>
          </a:ln>
        </p:spPr>
      </p:pic>
      <p:pic>
        <p:nvPicPr>
          <p:cNvPr id="2222" name="iStock4121485XS_globe.jpg" descr="iStock4121485XS_globe.jpg"/>
          <p:cNvPicPr>
            <a:picLocks noChangeAspect="1"/>
          </p:cNvPicPr>
          <p:nvPr/>
        </p:nvPicPr>
        <p:blipFill>
          <a:blip r:embed="rId4">
            <a:alphaModFix amt="54000"/>
            <a:extLst/>
          </a:blip>
          <a:stretch>
            <a:fillRect/>
          </a:stretch>
        </p:blipFill>
        <p:spPr>
          <a:xfrm>
            <a:off x="5468032" y="286676"/>
            <a:ext cx="7203498" cy="9584481"/>
          </a:xfrm>
          <a:prstGeom prst="rect">
            <a:avLst/>
          </a:prstGeom>
          <a:ln w="12700">
            <a:miter lim="400000"/>
          </a:ln>
        </p:spPr>
      </p:pic>
      <p:sp>
        <p:nvSpPr>
          <p:cNvPr id="2223" name="You Can Change Your Life…"/>
          <p:cNvSpPr txBox="1"/>
          <p:nvPr>
            <p:ph type="title"/>
          </p:nvPr>
        </p:nvSpPr>
        <p:spPr>
          <a:xfrm>
            <a:off x="1203518" y="3015164"/>
            <a:ext cx="7866262" cy="4127503"/>
          </a:xfrm>
          <a:prstGeom prst="rect">
            <a:avLst/>
          </a:prstGeom>
        </p:spPr>
        <p:txBody>
          <a:bodyPr/>
          <a:lstStyle/>
          <a:p>
            <a:pPr>
              <a:defRPr>
                <a:solidFill>
                  <a:srgbClr val="002E72"/>
                </a:solidFill>
                <a:latin typeface="+mn-lt"/>
                <a:ea typeface="+mn-ea"/>
                <a:cs typeface="+mn-cs"/>
                <a:sym typeface="Helvetica"/>
              </a:defRPr>
            </a:pPr>
            <a:r>
              <a:t>TY możesz Zmienić Swoje Życie z</a:t>
            </a:r>
          </a:p>
          <a:p>
            <a:pPr>
              <a:defRPr sz="8900">
                <a:solidFill>
                  <a:srgbClr val="002E72"/>
                </a:solidFill>
                <a:latin typeface="+mn-lt"/>
                <a:ea typeface="+mn-ea"/>
                <a:cs typeface="+mn-cs"/>
                <a:sym typeface="Helvetica"/>
              </a:defRPr>
            </a:pPr>
            <a:r>
              <a:t>ASEA</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222"/>
                                        </p:tgtEl>
                                        <p:attrNameLst>
                                          <p:attrName>style.visibility</p:attrName>
                                        </p:attrNameLst>
                                      </p:cBhvr>
                                      <p:to>
                                        <p:strVal val="visible"/>
                                      </p:to>
                                    </p:set>
                                    <p:anim calcmode="lin" valueType="num">
                                      <p:cBhvr>
                                        <p:cTn id="7" dur="1500" fill="hold"/>
                                        <p:tgtEl>
                                          <p:spTgt spid="2222"/>
                                        </p:tgtEl>
                                        <p:attrNameLst>
                                          <p:attrName>ppt_w</p:attrName>
                                        </p:attrNameLst>
                                      </p:cBhvr>
                                      <p:tavLst>
                                        <p:tav tm="0">
                                          <p:val>
                                            <p:fltVal val="0"/>
                                          </p:val>
                                        </p:tav>
                                        <p:tav tm="100000">
                                          <p:val>
                                            <p:strVal val="#ppt_w"/>
                                          </p:val>
                                        </p:tav>
                                      </p:tavLst>
                                    </p:anim>
                                    <p:anim calcmode="lin" valueType="num">
                                      <p:cBhvr>
                                        <p:cTn id="8" dur="1500" fill="hold"/>
                                        <p:tgtEl>
                                          <p:spTgt spid="22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2"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38" name="iStock_000004306066XSmall.jpg" descr="iStock_000004306066XSmall.jpg"/>
          <p:cNvPicPr>
            <a:picLocks noChangeAspect="1"/>
          </p:cNvPicPr>
          <p:nvPr/>
        </p:nvPicPr>
        <p:blipFill>
          <a:blip r:embed="rId3">
            <a:extLst/>
          </a:blip>
          <a:stretch>
            <a:fillRect/>
          </a:stretch>
        </p:blipFill>
        <p:spPr>
          <a:xfrm>
            <a:off x="1685740" y="2816934"/>
            <a:ext cx="1447801" cy="2200658"/>
          </a:xfrm>
          <a:prstGeom prst="rect">
            <a:avLst/>
          </a:prstGeom>
          <a:ln w="12700">
            <a:solidFill>
              <a:srgbClr val="1F497D"/>
            </a:solidFill>
            <a:bevel/>
          </a:ln>
          <a:effectLst>
            <a:outerShdw sx="100000" sy="100000" kx="0" ky="0" algn="b" rotWithShape="0" blurRad="292100" dist="139700" dir="2700000">
              <a:srgbClr val="333333">
                <a:alpha val="64999"/>
              </a:srgbClr>
            </a:outerShdw>
          </a:effectLst>
        </p:spPr>
      </p:pic>
      <p:pic>
        <p:nvPicPr>
          <p:cNvPr id="839" name="iStock_000002721547XSmall.jpg" descr="iStock_000002721547XSmall.jpg"/>
          <p:cNvPicPr>
            <a:picLocks noChangeAspect="1"/>
          </p:cNvPicPr>
          <p:nvPr/>
        </p:nvPicPr>
        <p:blipFill>
          <a:blip r:embed="rId4">
            <a:extLst/>
          </a:blip>
          <a:stretch>
            <a:fillRect/>
          </a:stretch>
        </p:blipFill>
        <p:spPr>
          <a:xfrm>
            <a:off x="3795582" y="3316938"/>
            <a:ext cx="1447801" cy="2157507"/>
          </a:xfrm>
          <a:prstGeom prst="rect">
            <a:avLst/>
          </a:prstGeom>
          <a:ln w="12700">
            <a:solidFill>
              <a:srgbClr val="1F497D"/>
            </a:solidFill>
            <a:bevel/>
          </a:ln>
          <a:effectLst>
            <a:outerShdw sx="100000" sy="100000" kx="0" ky="0" algn="b" rotWithShape="0" blurRad="292100" dist="139700" dir="2700000">
              <a:srgbClr val="333333">
                <a:alpha val="64999"/>
              </a:srgbClr>
            </a:outerShdw>
          </a:effectLst>
        </p:spPr>
      </p:pic>
      <p:pic>
        <p:nvPicPr>
          <p:cNvPr id="840" name="iStock_000001573999XSmall.jpg" descr="iStock_000001573999XSmall.jpg"/>
          <p:cNvPicPr>
            <a:picLocks noChangeAspect="1"/>
          </p:cNvPicPr>
          <p:nvPr/>
        </p:nvPicPr>
        <p:blipFill>
          <a:blip r:embed="rId5">
            <a:extLst/>
          </a:blip>
          <a:stretch>
            <a:fillRect/>
          </a:stretch>
        </p:blipFill>
        <p:spPr>
          <a:xfrm>
            <a:off x="6317994" y="3792132"/>
            <a:ext cx="1447801" cy="2169335"/>
          </a:xfrm>
          <a:prstGeom prst="rect">
            <a:avLst/>
          </a:prstGeom>
          <a:ln w="12700">
            <a:solidFill>
              <a:srgbClr val="1F497D"/>
            </a:solidFill>
            <a:bevel/>
          </a:ln>
          <a:effectLst>
            <a:outerShdw sx="100000" sy="100000" kx="0" ky="0" algn="b" rotWithShape="0" blurRad="292100" dist="139700" dir="2700000">
              <a:srgbClr val="333333">
                <a:alpha val="64999"/>
              </a:srgbClr>
            </a:outerShdw>
          </a:effectLst>
        </p:spPr>
      </p:pic>
      <p:pic>
        <p:nvPicPr>
          <p:cNvPr id="841" name="iStock_000000969911XSmall.jpg" descr="iStock_000000969911XSmall.jpg"/>
          <p:cNvPicPr>
            <a:picLocks noChangeAspect="1"/>
          </p:cNvPicPr>
          <p:nvPr/>
        </p:nvPicPr>
        <p:blipFill>
          <a:blip r:embed="rId6">
            <a:extLst/>
          </a:blip>
          <a:stretch>
            <a:fillRect/>
          </a:stretch>
        </p:blipFill>
        <p:spPr>
          <a:xfrm>
            <a:off x="8996995" y="4392973"/>
            <a:ext cx="1525663" cy="2286001"/>
          </a:xfrm>
          <a:prstGeom prst="rect">
            <a:avLst/>
          </a:prstGeom>
          <a:ln w="12700">
            <a:solidFill>
              <a:srgbClr val="1F497D"/>
            </a:solidFill>
            <a:bevel/>
          </a:ln>
          <a:effectLst>
            <a:outerShdw sx="100000" sy="100000" kx="0" ky="0" algn="b" rotWithShape="0" blurRad="292100" dist="139700" dir="2700000">
              <a:srgbClr val="333333">
                <a:alpha val="64999"/>
              </a:srgbClr>
            </a:outerShdw>
          </a:effectLst>
        </p:spPr>
      </p:pic>
      <p:sp>
        <p:nvSpPr>
          <p:cNvPr id="842" name="Zmniejszona funkcja sygnalizacji redox"/>
          <p:cNvSpPr/>
          <p:nvPr/>
        </p:nvSpPr>
        <p:spPr>
          <a:xfrm rot="480564">
            <a:off x="411066" y="6516958"/>
            <a:ext cx="12065081" cy="1704537"/>
          </a:xfrm>
          <a:prstGeom prst="rightArrow">
            <a:avLst>
              <a:gd name="adj1" fmla="val 48776"/>
              <a:gd name="adj2" fmla="val 50166"/>
            </a:avLst>
          </a:prstGeom>
          <a:gradFill>
            <a:gsLst>
              <a:gs pos="0">
                <a:srgbClr val="002F73"/>
              </a:gs>
              <a:gs pos="100000">
                <a:srgbClr val="9EC1E8"/>
              </a:gs>
            </a:gsLst>
            <a:lin ang="660000"/>
          </a:gradFill>
          <a:ln w="12700">
            <a:solidFill>
              <a:srgbClr val="5B91C7"/>
            </a:solidFill>
            <a:miter lim="400000"/>
          </a:ln>
          <a:effectLst>
            <a:outerShdw sx="100000" sy="100000" kx="0" ky="0" algn="b" rotWithShape="0" blurRad="50800" dist="38100" dir="2700000">
              <a:srgbClr val="000000">
                <a:alpha val="39999"/>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914400">
              <a:defRPr b="1" sz="3600">
                <a:solidFill>
                  <a:srgbClr val="FFFFFF"/>
                </a:solidFill>
                <a:latin typeface="Calibri"/>
                <a:ea typeface="Calibri"/>
                <a:cs typeface="Calibri"/>
                <a:sym typeface="Calibri"/>
              </a:defRPr>
            </a:lvl1pPr>
          </a:lstStyle>
          <a:p>
            <a:pPr>
              <a:defRPr b="0" sz="1800"/>
            </a:pPr>
            <a:r>
              <a:rPr b="1" sz="3600"/>
              <a:t>Zmniejszona funkcja sygnalizacji redox</a:t>
            </a:r>
          </a:p>
        </p:txBody>
      </p:sp>
      <p:sp>
        <p:nvSpPr>
          <p:cNvPr id="843" name="Starzenie sie, zla dieta, stres powoduja ze nasze komorki produkuja mniej Energii"/>
          <p:cNvSpPr txBox="1"/>
          <p:nvPr>
            <p:ph type="title" idx="4294967295"/>
          </p:nvPr>
        </p:nvSpPr>
        <p:spPr>
          <a:xfrm>
            <a:off x="108133" y="295367"/>
            <a:ext cx="12788534" cy="2314907"/>
          </a:xfrm>
          <a:prstGeom prst="rect">
            <a:avLst/>
          </a:prstGeom>
        </p:spPr>
        <p:txBody>
          <a:bodyPr lIns="45719" tIns="45719" rIns="45719" bIns="45719"/>
          <a:lstStyle/>
          <a:p>
            <a:pPr marR="0" indent="0" defTabSz="914400">
              <a:defRPr sz="5700">
                <a:uFillTx/>
                <a:latin typeface="Calibri"/>
                <a:ea typeface="Calibri"/>
                <a:cs typeface="Calibri"/>
                <a:sym typeface="Calibri"/>
              </a:defRPr>
            </a:pPr>
            <a:r>
              <a:t>Starzenie sie, zla dieta, stres powoduja</a:t>
            </a:r>
            <a:br>
              <a:rPr b="1">
                <a:solidFill>
                  <a:srgbClr val="002060"/>
                </a:solidFill>
              </a:rPr>
            </a:br>
            <a:r>
              <a:rPr b="1" sz="4800">
                <a:solidFill>
                  <a:srgbClr val="002060"/>
                </a:solidFill>
              </a:rPr>
              <a:t>ze nasze komorki produkuja mniej Energii</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38"/>
                                        </p:tgtEl>
                                        <p:attrNameLst>
                                          <p:attrName>style.visibility</p:attrName>
                                        </p:attrNameLst>
                                      </p:cBhvr>
                                      <p:to>
                                        <p:strVal val="visible"/>
                                      </p:to>
                                    </p:set>
                                    <p:anim calcmode="lin" valueType="num">
                                      <p:cBhvr>
                                        <p:cTn id="7" dur="1000" fill="hold"/>
                                        <p:tgtEl>
                                          <p:spTgt spid="838"/>
                                        </p:tgtEl>
                                        <p:attrNameLst>
                                          <p:attrName>ppt_w</p:attrName>
                                        </p:attrNameLst>
                                      </p:cBhvr>
                                      <p:tavLst>
                                        <p:tav tm="0">
                                          <p:val>
                                            <p:fltVal val="0"/>
                                          </p:val>
                                        </p:tav>
                                        <p:tav tm="100000">
                                          <p:val>
                                            <p:strVal val="#ppt_w"/>
                                          </p:val>
                                        </p:tav>
                                      </p:tavLst>
                                    </p:anim>
                                    <p:anim calcmode="lin" valueType="num">
                                      <p:cBhvr>
                                        <p:cTn id="8" dur="1000" fill="hold"/>
                                        <p:tgtEl>
                                          <p:spTgt spid="838"/>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842"/>
                                        </p:tgtEl>
                                        <p:attrNameLst>
                                          <p:attrName>style.visibility</p:attrName>
                                        </p:attrNameLst>
                                      </p:cBhvr>
                                      <p:to>
                                        <p:strVal val="visible"/>
                                      </p:to>
                                    </p:set>
                                    <p:animEffect filter="wipe(left)" transition="in">
                                      <p:cBhvr>
                                        <p:cTn id="12" dur="4250"/>
                                        <p:tgtEl>
                                          <p:spTgt spid="842"/>
                                        </p:tgtEl>
                                      </p:cBhvr>
                                    </p:animEffect>
                                  </p:childTnLst>
                                </p:cTn>
                              </p:par>
                            </p:childTnLst>
                          </p:cTn>
                        </p:par>
                        <p:par>
                          <p:cTn id="13" fill="hold">
                            <p:stCondLst>
                              <p:cond delay="5250"/>
                            </p:stCondLst>
                            <p:childTnLst>
                              <p:par>
                                <p:cTn id="14" presetClass="entr" nodeType="afterEffect" presetSubtype="16" presetID="23" grpId="3" fill="hold">
                                  <p:stCondLst>
                                    <p:cond delay="1000"/>
                                  </p:stCondLst>
                                  <p:iterate type="el" backwards="0">
                                    <p:tmAbs val="0"/>
                                  </p:iterate>
                                  <p:childTnLst>
                                    <p:set>
                                      <p:cBhvr>
                                        <p:cTn id="15" fill="hold"/>
                                        <p:tgtEl>
                                          <p:spTgt spid="839"/>
                                        </p:tgtEl>
                                        <p:attrNameLst>
                                          <p:attrName>style.visibility</p:attrName>
                                        </p:attrNameLst>
                                      </p:cBhvr>
                                      <p:to>
                                        <p:strVal val="visible"/>
                                      </p:to>
                                    </p:set>
                                    <p:anim calcmode="lin" valueType="num">
                                      <p:cBhvr>
                                        <p:cTn id="16" dur="1000" fill="hold"/>
                                        <p:tgtEl>
                                          <p:spTgt spid="839"/>
                                        </p:tgtEl>
                                        <p:attrNameLst>
                                          <p:attrName>ppt_w</p:attrName>
                                        </p:attrNameLst>
                                      </p:cBhvr>
                                      <p:tavLst>
                                        <p:tav tm="0">
                                          <p:val>
                                            <p:fltVal val="0"/>
                                          </p:val>
                                        </p:tav>
                                        <p:tav tm="100000">
                                          <p:val>
                                            <p:strVal val="#ppt_w"/>
                                          </p:val>
                                        </p:tav>
                                      </p:tavLst>
                                    </p:anim>
                                    <p:anim calcmode="lin" valueType="num">
                                      <p:cBhvr>
                                        <p:cTn id="17" dur="1000" fill="hold"/>
                                        <p:tgtEl>
                                          <p:spTgt spid="839"/>
                                        </p:tgtEl>
                                        <p:attrNameLst>
                                          <p:attrName>ppt_h</p:attrName>
                                        </p:attrNameLst>
                                      </p:cBhvr>
                                      <p:tavLst>
                                        <p:tav tm="0">
                                          <p:val>
                                            <p:fltVal val="0"/>
                                          </p:val>
                                        </p:tav>
                                        <p:tav tm="100000">
                                          <p:val>
                                            <p:strVal val="#ppt_h"/>
                                          </p:val>
                                        </p:tav>
                                      </p:tavLst>
                                    </p:anim>
                                  </p:childTnLst>
                                </p:cTn>
                              </p:par>
                            </p:childTnLst>
                          </p:cTn>
                        </p:par>
                        <p:par>
                          <p:cTn id="18" fill="hold">
                            <p:stCondLst>
                              <p:cond delay="7250"/>
                            </p:stCondLst>
                            <p:childTnLst>
                              <p:par>
                                <p:cTn id="19" presetClass="entr" nodeType="afterEffect" presetSubtype="16" presetID="23" grpId="4" fill="hold">
                                  <p:stCondLst>
                                    <p:cond delay="0"/>
                                  </p:stCondLst>
                                  <p:iterate type="el" backwards="0">
                                    <p:tmAbs val="0"/>
                                  </p:iterate>
                                  <p:childTnLst>
                                    <p:set>
                                      <p:cBhvr>
                                        <p:cTn id="20" fill="hold"/>
                                        <p:tgtEl>
                                          <p:spTgt spid="840"/>
                                        </p:tgtEl>
                                        <p:attrNameLst>
                                          <p:attrName>style.visibility</p:attrName>
                                        </p:attrNameLst>
                                      </p:cBhvr>
                                      <p:to>
                                        <p:strVal val="visible"/>
                                      </p:to>
                                    </p:set>
                                    <p:anim calcmode="lin" valueType="num">
                                      <p:cBhvr>
                                        <p:cTn id="21" dur="1000" fill="hold"/>
                                        <p:tgtEl>
                                          <p:spTgt spid="840"/>
                                        </p:tgtEl>
                                        <p:attrNameLst>
                                          <p:attrName>ppt_w</p:attrName>
                                        </p:attrNameLst>
                                      </p:cBhvr>
                                      <p:tavLst>
                                        <p:tav tm="0">
                                          <p:val>
                                            <p:fltVal val="0"/>
                                          </p:val>
                                        </p:tav>
                                        <p:tav tm="100000">
                                          <p:val>
                                            <p:strVal val="#ppt_w"/>
                                          </p:val>
                                        </p:tav>
                                      </p:tavLst>
                                    </p:anim>
                                    <p:anim calcmode="lin" valueType="num">
                                      <p:cBhvr>
                                        <p:cTn id="22" dur="1000" fill="hold"/>
                                        <p:tgtEl>
                                          <p:spTgt spid="840"/>
                                        </p:tgtEl>
                                        <p:attrNameLst>
                                          <p:attrName>ppt_h</p:attrName>
                                        </p:attrNameLst>
                                      </p:cBhvr>
                                      <p:tavLst>
                                        <p:tav tm="0">
                                          <p:val>
                                            <p:fltVal val="0"/>
                                          </p:val>
                                        </p:tav>
                                        <p:tav tm="100000">
                                          <p:val>
                                            <p:strVal val="#ppt_h"/>
                                          </p:val>
                                        </p:tav>
                                      </p:tavLst>
                                    </p:anim>
                                  </p:childTnLst>
                                </p:cTn>
                              </p:par>
                            </p:childTnLst>
                          </p:cTn>
                        </p:par>
                        <p:par>
                          <p:cTn id="23" fill="hold">
                            <p:stCondLst>
                              <p:cond delay="8250"/>
                            </p:stCondLst>
                            <p:childTnLst>
                              <p:par>
                                <p:cTn id="24" presetClass="entr" nodeType="afterEffect" presetSubtype="16" presetID="23" grpId="5" fill="hold">
                                  <p:stCondLst>
                                    <p:cond delay="0"/>
                                  </p:stCondLst>
                                  <p:iterate type="el" backwards="0">
                                    <p:tmAbs val="0"/>
                                  </p:iterate>
                                  <p:childTnLst>
                                    <p:set>
                                      <p:cBhvr>
                                        <p:cTn id="25" fill="hold"/>
                                        <p:tgtEl>
                                          <p:spTgt spid="841"/>
                                        </p:tgtEl>
                                        <p:attrNameLst>
                                          <p:attrName>style.visibility</p:attrName>
                                        </p:attrNameLst>
                                      </p:cBhvr>
                                      <p:to>
                                        <p:strVal val="visible"/>
                                      </p:to>
                                    </p:set>
                                    <p:anim calcmode="lin" valueType="num">
                                      <p:cBhvr>
                                        <p:cTn id="26" dur="1000" fill="hold"/>
                                        <p:tgtEl>
                                          <p:spTgt spid="841"/>
                                        </p:tgtEl>
                                        <p:attrNameLst>
                                          <p:attrName>ppt_w</p:attrName>
                                        </p:attrNameLst>
                                      </p:cBhvr>
                                      <p:tavLst>
                                        <p:tav tm="0">
                                          <p:val>
                                            <p:fltVal val="0"/>
                                          </p:val>
                                        </p:tav>
                                        <p:tav tm="100000">
                                          <p:val>
                                            <p:strVal val="#ppt_w"/>
                                          </p:val>
                                        </p:tav>
                                      </p:tavLst>
                                    </p:anim>
                                    <p:anim calcmode="lin" valueType="num">
                                      <p:cBhvr>
                                        <p:cTn id="27" dur="1000" fill="hold"/>
                                        <p:tgtEl>
                                          <p:spTgt spid="8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8" grpId="1"/>
      <p:bldP build="whole" bldLvl="1" animBg="1" rev="0" advAuto="0" spid="842" grpId="2"/>
      <p:bldP build="whole" bldLvl="1" animBg="1" rev="0" advAuto="0" spid="840" grpId="4"/>
      <p:bldP build="whole" bldLvl="1" animBg="1" rev="0" advAuto="0" spid="841" grpId="5"/>
      <p:bldP build="whole" bldLvl="1" animBg="1" rev="0" advAuto="0" spid="839" grpId="3"/>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7" name="image88.png" descr="image88.png"/>
          <p:cNvPicPr>
            <a:picLocks noChangeAspect="1"/>
          </p:cNvPicPr>
          <p:nvPr/>
        </p:nvPicPr>
        <p:blipFill>
          <a:blip r:embed="rId3">
            <a:extLst/>
          </a:blip>
          <a:srcRect l="29227" t="0" r="29069" b="0"/>
          <a:stretch>
            <a:fillRect/>
          </a:stretch>
        </p:blipFill>
        <p:spPr>
          <a:xfrm>
            <a:off x="2889972" y="541870"/>
            <a:ext cx="3659170" cy="8799763"/>
          </a:xfrm>
          <a:prstGeom prst="rect">
            <a:avLst/>
          </a:prstGeom>
          <a:ln w="12700">
            <a:miter lim="400000"/>
          </a:ln>
        </p:spPr>
      </p:pic>
      <p:pic>
        <p:nvPicPr>
          <p:cNvPr id="848" name="image84.png" descr="image84.png"/>
          <p:cNvPicPr>
            <a:picLocks noChangeAspect="1"/>
          </p:cNvPicPr>
          <p:nvPr/>
        </p:nvPicPr>
        <p:blipFill>
          <a:blip r:embed="rId4">
            <a:extLst/>
          </a:blip>
          <a:srcRect l="18604" t="0" r="15891" b="0"/>
          <a:stretch>
            <a:fillRect/>
          </a:stretch>
        </p:blipFill>
        <p:spPr>
          <a:xfrm>
            <a:off x="1845794" y="476845"/>
            <a:ext cx="5747477" cy="8799761"/>
          </a:xfrm>
          <a:prstGeom prst="rect">
            <a:avLst/>
          </a:prstGeom>
          <a:ln w="12700">
            <a:miter lim="400000"/>
          </a:ln>
        </p:spPr>
      </p:pic>
      <p:pic>
        <p:nvPicPr>
          <p:cNvPr id="849" name="D:\!TMS 2012-04-20!\Torsten Bilder\ASEA_Graphic_Elements\ASEA Molecules 2.png" descr="D:\!TMS 2012-04-20!\Torsten Bilder\ASEA_Graphic_Elements\ASEA Molecules 2.png"/>
          <p:cNvPicPr>
            <a:picLocks noChangeAspect="1"/>
          </p:cNvPicPr>
          <p:nvPr/>
        </p:nvPicPr>
        <p:blipFill>
          <a:blip r:embed="rId5">
            <a:alphaModFix amt="41925"/>
            <a:extLst/>
          </a:blip>
          <a:stretch>
            <a:fillRect/>
          </a:stretch>
        </p:blipFill>
        <p:spPr>
          <a:xfrm rot="879163">
            <a:off x="8858660" y="2856490"/>
            <a:ext cx="2952425" cy="62632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848"/>
                                        </p:tgtEl>
                                        <p:attrNameLst>
                                          <p:attrName>style.visibility</p:attrName>
                                        </p:attrNameLst>
                                      </p:cBhvr>
                                      <p:to>
                                        <p:strVal val="visible"/>
                                      </p:to>
                                    </p:set>
                                    <p:animEffect filter="wipe(down)" transition="in">
                                      <p:cBhvr>
                                        <p:cTn id="7" dur="500"/>
                                        <p:tgtEl>
                                          <p:spTgt spid="8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8"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3" name="PRZELOMOWE ODKRYCIE"/>
          <p:cNvSpPr txBox="1"/>
          <p:nvPr>
            <p:ph type="title"/>
          </p:nvPr>
        </p:nvSpPr>
        <p:spPr>
          <a:xfrm>
            <a:off x="650239" y="344328"/>
            <a:ext cx="11704322" cy="1219201"/>
          </a:xfrm>
          <a:prstGeom prst="rect">
            <a:avLst/>
          </a:prstGeom>
        </p:spPr>
        <p:txBody>
          <a:bodyPr/>
          <a:lstStyle/>
          <a:p>
            <a:pPr/>
            <a:r>
              <a:t>PRZELOMOWE ODKRYCIE</a:t>
            </a:r>
          </a:p>
        </p:txBody>
      </p:sp>
      <p:pic>
        <p:nvPicPr>
          <p:cNvPr id="854" name="image14.jpeg" descr="image14.jpeg"/>
          <p:cNvPicPr>
            <a:picLocks noChangeAspect="1"/>
          </p:cNvPicPr>
          <p:nvPr/>
        </p:nvPicPr>
        <p:blipFill>
          <a:blip r:embed="rId3">
            <a:extLst/>
          </a:blip>
          <a:stretch>
            <a:fillRect/>
          </a:stretch>
        </p:blipFill>
        <p:spPr>
          <a:xfrm>
            <a:off x="650238" y="5141962"/>
            <a:ext cx="6171372" cy="4114248"/>
          </a:xfrm>
          <a:prstGeom prst="rect">
            <a:avLst/>
          </a:prstGeom>
          <a:ln w="12700">
            <a:solidFill>
              <a:srgbClr val="6C6C6C"/>
            </a:solidFill>
          </a:ln>
        </p:spPr>
      </p:pic>
      <p:sp>
        <p:nvSpPr>
          <p:cNvPr id="855" name="Po licznych badaniach i testach w laboratorium zespol naukowcow osiagnal to co uwazane bylo za nieosiagalne!…"/>
          <p:cNvSpPr txBox="1"/>
          <p:nvPr/>
        </p:nvSpPr>
        <p:spPr>
          <a:xfrm>
            <a:off x="7085163" y="2208002"/>
            <a:ext cx="5525761" cy="695606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algn="l" defTabSz="866986">
              <a:spcBef>
                <a:spcPts val="900"/>
              </a:spcBef>
              <a:defRPr sz="3700">
                <a:solidFill>
                  <a:srgbClr val="6C6C6C"/>
                </a:solidFill>
                <a:latin typeface="Helvetica Light"/>
                <a:ea typeface="Helvetica Light"/>
                <a:cs typeface="Helvetica Light"/>
                <a:sym typeface="Helvetica Light"/>
              </a:defRPr>
            </a:pPr>
            <a:r>
              <a:t>Po licznych badaniach i testach w laboratorium zespol naukowcow osiagnal to co uwazane bylo za nieosiagalne!</a:t>
            </a:r>
            <a:br/>
          </a:p>
          <a:p>
            <a:pPr algn="l" defTabSz="866986">
              <a:spcBef>
                <a:spcPts val="900"/>
              </a:spcBef>
              <a:defRPr sz="3700">
                <a:solidFill>
                  <a:srgbClr val="3DA547"/>
                </a:solidFill>
                <a:latin typeface="Helvetica Light"/>
                <a:ea typeface="Helvetica Light"/>
                <a:cs typeface="Helvetica Light"/>
                <a:sym typeface="Helvetica Light"/>
              </a:defRPr>
            </a:pPr>
            <a:r>
              <a:t>Stworzyli stabilizowane molekuly signalizujace redox PO ZA ludzkim cialem w idealnej rownowadze jaka istnieje w naszych komorkach.</a:t>
            </a:r>
          </a:p>
        </p:txBody>
      </p:sp>
      <p:pic>
        <p:nvPicPr>
          <p:cNvPr id="856" name="image17.png" descr="image17.png"/>
          <p:cNvPicPr>
            <a:picLocks noChangeAspect="1"/>
          </p:cNvPicPr>
          <p:nvPr/>
        </p:nvPicPr>
        <p:blipFill>
          <a:blip r:embed="rId4">
            <a:extLst/>
          </a:blip>
          <a:stretch>
            <a:fillRect/>
          </a:stretch>
        </p:blipFill>
        <p:spPr>
          <a:xfrm>
            <a:off x="1177308" y="2043736"/>
            <a:ext cx="5117231" cy="29197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56"/>
                                        </p:tgtEl>
                                        <p:attrNameLst>
                                          <p:attrName>style.visibility</p:attrName>
                                        </p:attrNameLst>
                                      </p:cBhvr>
                                      <p:to>
                                        <p:strVal val="visible"/>
                                      </p:to>
                                    </p:set>
                                    <p:anim calcmode="lin" valueType="num">
                                      <p:cBhvr>
                                        <p:cTn id="7" dur="500" fill="hold"/>
                                        <p:tgtEl>
                                          <p:spTgt spid="856"/>
                                        </p:tgtEl>
                                        <p:attrNameLst>
                                          <p:attrName>ppt_w</p:attrName>
                                        </p:attrNameLst>
                                      </p:cBhvr>
                                      <p:tavLst>
                                        <p:tav tm="0">
                                          <p:val>
                                            <p:fltVal val="0"/>
                                          </p:val>
                                        </p:tav>
                                        <p:tav tm="100000">
                                          <p:val>
                                            <p:strVal val="#ppt_w"/>
                                          </p:val>
                                        </p:tav>
                                      </p:tavLst>
                                    </p:anim>
                                    <p:anim calcmode="lin" valueType="num">
                                      <p:cBhvr>
                                        <p:cTn id="8" dur="500" fill="hold"/>
                                        <p:tgtEl>
                                          <p:spTgt spid="85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854"/>
                                        </p:tgtEl>
                                        <p:attrNameLst>
                                          <p:attrName>style.visibility</p:attrName>
                                        </p:attrNameLst>
                                      </p:cBhvr>
                                      <p:to>
                                        <p:strVal val="visible"/>
                                      </p:to>
                                    </p:set>
                                    <p:anim calcmode="lin" valueType="num">
                                      <p:cBhvr>
                                        <p:cTn id="13" dur="500" fill="hold"/>
                                        <p:tgtEl>
                                          <p:spTgt spid="854"/>
                                        </p:tgtEl>
                                        <p:attrNameLst>
                                          <p:attrName>ppt_w</p:attrName>
                                        </p:attrNameLst>
                                      </p:cBhvr>
                                      <p:tavLst>
                                        <p:tav tm="0">
                                          <p:val>
                                            <p:fltVal val="0"/>
                                          </p:val>
                                        </p:tav>
                                        <p:tav tm="100000">
                                          <p:val>
                                            <p:strVal val="#ppt_w"/>
                                          </p:val>
                                        </p:tav>
                                      </p:tavLst>
                                    </p:anim>
                                    <p:anim calcmode="lin" valueType="num">
                                      <p:cBhvr>
                                        <p:cTn id="14" dur="500" fill="hold"/>
                                        <p:tgtEl>
                                          <p:spTgt spid="854"/>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Class="entr" nodeType="afterEffect" presetID="9" grpId="3" fill="hold">
                                  <p:stCondLst>
                                    <p:cond delay="0"/>
                                  </p:stCondLst>
                                  <p:iterate type="el" backwards="0">
                                    <p:tmAbs val="0"/>
                                  </p:iterate>
                                  <p:childTnLst>
                                    <p:set>
                                      <p:cBhvr>
                                        <p:cTn id="17" fill="hold"/>
                                        <p:tgtEl>
                                          <p:spTgt spid="855">
                                            <p:bg/>
                                          </p:spTgt>
                                        </p:tgtEl>
                                        <p:attrNameLst>
                                          <p:attrName>style.visibility</p:attrName>
                                        </p:attrNameLst>
                                      </p:cBhvr>
                                      <p:to>
                                        <p:strVal val="visible"/>
                                      </p:to>
                                    </p:set>
                                    <p:animEffect filter="dissolve" transition="in">
                                      <p:cBhvr>
                                        <p:cTn id="18" dur="500"/>
                                        <p:tgtEl>
                                          <p:spTgt spid="855">
                                            <p:bg/>
                                          </p:spTgt>
                                        </p:tgtEl>
                                      </p:cBhvr>
                                    </p:animEffect>
                                  </p:childTnLst>
                                </p:cTn>
                              </p:par>
                              <p:par>
                                <p:cTn id="19" presetClass="entr" nodeType="withEffect" presetSubtype="0" presetID="9" grpId="3" fill="hold">
                                  <p:stCondLst>
                                    <p:cond delay="0"/>
                                  </p:stCondLst>
                                  <p:iterate type="el" backwards="0">
                                    <p:tmAbs val="0"/>
                                  </p:iterate>
                                  <p:childTnLst>
                                    <p:set>
                                      <p:cBhvr>
                                        <p:cTn id="20" fill="hold"/>
                                        <p:tgtEl>
                                          <p:spTgt spid="855">
                                            <p:txEl>
                                              <p:pRg st="0" end="0"/>
                                            </p:txEl>
                                          </p:spTgt>
                                        </p:tgtEl>
                                        <p:attrNameLst>
                                          <p:attrName>style.visibility</p:attrName>
                                        </p:attrNameLst>
                                      </p:cBhvr>
                                      <p:to>
                                        <p:strVal val="visible"/>
                                      </p:to>
                                    </p:set>
                                    <p:animEffect filter="dissolve" transition="in">
                                      <p:cBhvr>
                                        <p:cTn id="21" dur="500"/>
                                        <p:tgtEl>
                                          <p:spTgt spid="855">
                                            <p:txEl>
                                              <p:pRg st="0" end="0"/>
                                            </p:txEl>
                                          </p:spTgt>
                                        </p:tgtEl>
                                      </p:cBhvr>
                                    </p:animEffect>
                                  </p:childTnLst>
                                </p:cTn>
                              </p:par>
                            </p:childTnLst>
                          </p:cTn>
                        </p:par>
                        <p:par>
                          <p:cTn id="22" fill="hold">
                            <p:stCondLst>
                              <p:cond delay="1000"/>
                            </p:stCondLst>
                            <p:childTnLst>
                              <p:par>
                                <p:cTn id="23" presetClass="entr" nodeType="afterEffect" presetID="9" grpId="3" fill="hold">
                                  <p:stCondLst>
                                    <p:cond delay="0"/>
                                  </p:stCondLst>
                                  <p:iterate type="el" backwards="0">
                                    <p:tmAbs val="0"/>
                                  </p:iterate>
                                  <p:childTnLst>
                                    <p:set>
                                      <p:cBhvr>
                                        <p:cTn id="24" fill="hold"/>
                                        <p:tgtEl>
                                          <p:spTgt spid="855">
                                            <p:txEl>
                                              <p:pRg st="1" end="1"/>
                                            </p:txEl>
                                          </p:spTgt>
                                        </p:tgtEl>
                                        <p:attrNameLst>
                                          <p:attrName>style.visibility</p:attrName>
                                        </p:attrNameLst>
                                      </p:cBhvr>
                                      <p:to>
                                        <p:strVal val="visible"/>
                                      </p:to>
                                    </p:set>
                                    <p:animEffect filter="dissolve" transition="in">
                                      <p:cBhvr>
                                        <p:cTn id="25" dur="500"/>
                                        <p:tgtEl>
                                          <p:spTgt spid="85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55" grpId="3"/>
      <p:bldP build="whole" bldLvl="1" animBg="1" rev="0" advAuto="0" spid="854" grpId="2"/>
      <p:bldP build="whole" bldLvl="1" animBg="1" rev="0" advAuto="0" spid="856"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Neue"/>
        <a:ea typeface="Helvetica Neue"/>
        <a:cs typeface="Helvetica Neue"/>
      </a:majorFont>
      <a:minorFont>
        <a:latin typeface="Helvetica"/>
        <a:ea typeface="Helvetica"/>
        <a:cs typeface="Helvetic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Neue"/>
        <a:ea typeface="Helvetica Neue"/>
        <a:cs typeface="Helvetica Neue"/>
      </a:majorFont>
      <a:minorFont>
        <a:latin typeface="Helvetica"/>
        <a:ea typeface="Helvetica"/>
        <a:cs typeface="Helvetic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